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68" r:id="rId14"/>
    <p:sldId id="275" r:id="rId15"/>
    <p:sldId id="271" r:id="rId16"/>
    <p:sldId id="272" r:id="rId17"/>
    <p:sldId id="273" r:id="rId18"/>
    <p:sldId id="274" r:id="rId19"/>
  </p:sldIdLst>
  <p:sldSz cx="18288000" cy="10287000"/>
  <p:notesSz cx="18288000" cy="10287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8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8E9BF-7B13-05D2-2648-E0E654755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F61A5D-4973-7B0D-32A3-B8CDD43C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99478A-81A4-0884-2866-3E3AE7D60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DBBFE5-6B1A-81EB-BA3B-A746C6B5C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5D3431-2FCF-C420-B8F2-156515F5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474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9B038-9292-C91A-CE50-B9367D896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29BCC3-AD4D-28FA-8884-5B56BC57A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D5C6A1-25CB-02D5-C0AF-3F6A4711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284F45-6E54-2A79-601D-8AD676E19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4681CD-876D-7C40-1A6A-07B3A4C6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003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77EDA0-C78D-DA31-9158-F043A8171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934573-FB73-DF6D-324C-2A1A15216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263B3F-14EB-E1DD-418C-B06557E5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60714-2842-747A-44EB-21585B7C9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8B2BF6-A9EF-F996-972A-D4EC79E6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212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32796" y="2191674"/>
            <a:ext cx="13222406" cy="3244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3570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460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16A10-6AB8-7AE2-5C77-74F94297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ECD4CF-3620-A81B-D0BC-9A8300727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26F4B0-9593-C34F-B24A-7580FAE0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9FFC85-A8E0-2EE5-26F5-A792572F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53A1EB-B251-5D37-39BF-BE94EDD5A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480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D44E4-EF95-70E7-2329-8FE7BBB9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2388A-BA36-6993-60E0-08C7C8EBE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9E213C-ED34-CE22-3555-30173CAA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AC5AFE-6498-CD8D-5D8F-5F681BD0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753C8C-288F-2ACE-8FAE-D7677F8D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4926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BAFCD-975C-FD49-1D6E-2211B45CF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1BF264-000A-EB50-56D4-A7649B8C4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5B56250-E47B-330C-880C-E0B41D6AF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B63AF-DB40-A888-2BAB-00091A1E2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E9972B-567C-7E2B-7807-ADECFC58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825D1B-6901-D627-FAD6-FAA978BD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327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6EFED-F21F-7E4E-7FF3-19A279EC5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68EF47-7DFF-97F9-5399-D1E9E58E6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354C140-B6BA-2AF5-3448-9D5EA6E5B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AD160C-E3A5-7DAF-4D66-9E465824B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01766B-1E50-85E5-540F-30BF7D13F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9EB3A6A-4742-F7E0-0410-A9454CF9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44C5C2-9D01-8AF1-6DCE-8C32B917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E1D019-18A3-21BA-7FBD-047C7F46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181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7A650-7B37-6A72-872D-C12127988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5FB3CE-8FD6-D69E-68D1-8DF8BFDEA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0A65F5-D380-1147-5B5D-F56A867A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54BA53-11B3-EDDD-D88F-66A796A4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120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F8967B9-C146-1349-98D1-93248087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21AD424-FB02-D029-7E07-F06C6568F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975CAE-1806-9446-43B0-69AABA8B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8949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FBC15-963A-0E9C-C4C0-0BED39C49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308874-D6B6-68C3-4635-49EC98CBD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AAB988-19FA-D9B4-321A-C2C664264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996CA0-C08E-F416-DBE2-D04B4FA85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36ED7C-082A-4A37-284B-24F5A143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BF4FA1-B56C-054D-D8CE-34095050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08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06E5-5EEA-CB5D-3655-C356C2AC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7BB7D8-4988-5696-2FB4-F1FC146C5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D6B98F-084A-680E-F2A8-BF1850520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201A86-C5D4-3545-E247-2DF30E82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6A8CD8-7314-136C-075B-7947975B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5D1025-C555-768F-2C99-6C7CEAAE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5A345FD-6A19-E7A2-08BA-B1BB0F09F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1F264D-1FCE-9B4D-360D-BDB7BBC5C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5C29AA-1AE0-391F-1B08-F0E686324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2A8B00-C10E-2BD5-EEA0-D45E57D1A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EB01D9-7460-EB87-68F6-C5D7E7128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473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9.jp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 /><Relationship Id="rId2" Type="http://schemas.openxmlformats.org/officeDocument/2006/relationships/image" Target="../media/image40.jpg" /><Relationship Id="rId1" Type="http://schemas.openxmlformats.org/officeDocument/2006/relationships/slideLayout" Target="../slideLayouts/slideLayout13.xml" /><Relationship Id="rId4" Type="http://schemas.openxmlformats.org/officeDocument/2006/relationships/image" Target="../media/image42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 /><Relationship Id="rId2" Type="http://schemas.openxmlformats.org/officeDocument/2006/relationships/image" Target="../media/image43.jpg" /><Relationship Id="rId1" Type="http://schemas.openxmlformats.org/officeDocument/2006/relationships/slideLayout" Target="../slideLayouts/slideLayout13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50.png" /><Relationship Id="rId5" Type="http://schemas.openxmlformats.org/officeDocument/2006/relationships/image" Target="../media/image49.png" /><Relationship Id="rId4" Type="http://schemas.openxmlformats.org/officeDocument/2006/relationships/image" Target="../media/image48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54.png" /><Relationship Id="rId4" Type="http://schemas.openxmlformats.org/officeDocument/2006/relationships/image" Target="../media/image53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image" Target="../media/image55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dalyc.org/articulo.oa?id=81653909013" TargetMode="External" /><Relationship Id="rId3" Type="http://schemas.openxmlformats.org/officeDocument/2006/relationships/image" Target="../media/image58.png" /><Relationship Id="rId7" Type="http://schemas.openxmlformats.org/officeDocument/2006/relationships/hyperlink" Target="http://erevistas.uacj.mx/ojs/index.php/culcyt/article/view/755" TargetMode="External" /><Relationship Id="rId2" Type="http://schemas.openxmlformats.org/officeDocument/2006/relationships/image" Target="../media/image57.png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repositorio.ucv.edu.pe/bitstream/handle/20.500.12692/28512/Quispe_OEJ-Roldan_LSS.pdf?sequence=1&amp;isAllowed=y" TargetMode="External" /><Relationship Id="rId5" Type="http://schemas.openxmlformats.org/officeDocument/2006/relationships/hyperlink" Target="http://www.redalyc.org/pdf/750/75045730015.pdf" TargetMode="External" /><Relationship Id="rId4" Type="http://schemas.openxmlformats.org/officeDocument/2006/relationships/hyperlink" Target="http://repositorio.espe.edu.ec/handle/21000/7335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10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9.png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5.png" /><Relationship Id="rId11" Type="http://schemas.openxmlformats.org/officeDocument/2006/relationships/image" Target="../media/image20.png" /><Relationship Id="rId5" Type="http://schemas.openxmlformats.org/officeDocument/2006/relationships/image" Target="../media/image14.png" /><Relationship Id="rId10" Type="http://schemas.openxmlformats.org/officeDocument/2006/relationships/image" Target="../media/image19.png" /><Relationship Id="rId4" Type="http://schemas.openxmlformats.org/officeDocument/2006/relationships/image" Target="../media/image13.png" /><Relationship Id="rId9" Type="http://schemas.openxmlformats.org/officeDocument/2006/relationships/image" Target="../media/image18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3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3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1298" y="2846670"/>
            <a:ext cx="13545403" cy="3102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33475" algn="ctr">
              <a:lnSpc>
                <a:spcPct val="116700"/>
              </a:lnSpc>
              <a:spcBef>
                <a:spcPts val="100"/>
              </a:spcBef>
            </a:pPr>
            <a:r>
              <a:rPr sz="9050" b="1" spc="-330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Aplicación</a:t>
            </a:r>
            <a:r>
              <a:rPr sz="9050" b="1" spc="-1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50" b="1" spc="-12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9050" b="1" spc="-1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50" b="1" spc="-894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5´S</a:t>
            </a:r>
            <a:r>
              <a:rPr sz="9050" b="1" spc="-1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50" b="1" spc="-27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  </a:t>
            </a:r>
            <a:r>
              <a:rPr sz="9050" b="1" spc="-610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máquinas</a:t>
            </a:r>
            <a:r>
              <a:rPr sz="9050" b="1" spc="-1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9050" b="1" spc="-375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punzonadoras.</a:t>
            </a:r>
            <a:endParaRPr sz="9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57449" cy="24662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7222" y="0"/>
            <a:ext cx="2880776" cy="246629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566855" y="6825241"/>
            <a:ext cx="7162165" cy="125730"/>
          </a:xfrm>
          <a:custGeom>
            <a:avLst/>
            <a:gdLst/>
            <a:ahLst/>
            <a:cxnLst/>
            <a:rect l="l" t="t" r="r" b="b"/>
            <a:pathLst>
              <a:path w="7162165" h="125729">
                <a:moveTo>
                  <a:pt x="65610" y="102174"/>
                </a:moveTo>
                <a:lnTo>
                  <a:pt x="24970" y="101298"/>
                </a:lnTo>
                <a:lnTo>
                  <a:pt x="0" y="80840"/>
                </a:lnTo>
                <a:lnTo>
                  <a:pt x="2045" y="70690"/>
                </a:lnTo>
                <a:lnTo>
                  <a:pt x="7373" y="62946"/>
                </a:lnTo>
                <a:lnTo>
                  <a:pt x="15499" y="58063"/>
                </a:lnTo>
                <a:lnTo>
                  <a:pt x="25935" y="56498"/>
                </a:lnTo>
                <a:lnTo>
                  <a:pt x="485687" y="65776"/>
                </a:lnTo>
                <a:lnTo>
                  <a:pt x="533185" y="65321"/>
                </a:lnTo>
                <a:lnTo>
                  <a:pt x="579761" y="63445"/>
                </a:lnTo>
                <a:lnTo>
                  <a:pt x="626338" y="61491"/>
                </a:lnTo>
                <a:lnTo>
                  <a:pt x="721357" y="59491"/>
                </a:lnTo>
                <a:lnTo>
                  <a:pt x="767934" y="57537"/>
                </a:lnTo>
                <a:lnTo>
                  <a:pt x="1230856" y="37625"/>
                </a:lnTo>
                <a:lnTo>
                  <a:pt x="1454696" y="27505"/>
                </a:lnTo>
                <a:lnTo>
                  <a:pt x="1490354" y="28266"/>
                </a:lnTo>
                <a:lnTo>
                  <a:pt x="1939491" y="5851"/>
                </a:lnTo>
                <a:lnTo>
                  <a:pt x="2043277" y="2347"/>
                </a:lnTo>
                <a:lnTo>
                  <a:pt x="2095632" y="1466"/>
                </a:lnTo>
                <a:lnTo>
                  <a:pt x="2250204" y="0"/>
                </a:lnTo>
                <a:lnTo>
                  <a:pt x="2498840" y="367"/>
                </a:lnTo>
                <a:lnTo>
                  <a:pt x="5997282" y="75091"/>
                </a:lnTo>
                <a:lnTo>
                  <a:pt x="6200547" y="76408"/>
                </a:lnTo>
                <a:lnTo>
                  <a:pt x="6563610" y="71629"/>
                </a:lnTo>
                <a:lnTo>
                  <a:pt x="6668873" y="67959"/>
                </a:lnTo>
                <a:lnTo>
                  <a:pt x="6775153" y="62399"/>
                </a:lnTo>
                <a:lnTo>
                  <a:pt x="6829564" y="60065"/>
                </a:lnTo>
                <a:lnTo>
                  <a:pt x="6990410" y="50620"/>
                </a:lnTo>
                <a:lnTo>
                  <a:pt x="7044821" y="48286"/>
                </a:lnTo>
                <a:lnTo>
                  <a:pt x="7161733" y="41269"/>
                </a:lnTo>
                <a:lnTo>
                  <a:pt x="7160661" y="91076"/>
                </a:lnTo>
                <a:lnTo>
                  <a:pt x="6936854" y="105723"/>
                </a:lnTo>
                <a:lnTo>
                  <a:pt x="6707934" y="115733"/>
                </a:lnTo>
                <a:lnTo>
                  <a:pt x="6662120" y="117217"/>
                </a:lnTo>
                <a:lnTo>
                  <a:pt x="6522292" y="119225"/>
                </a:lnTo>
                <a:lnTo>
                  <a:pt x="6426276" y="122098"/>
                </a:lnTo>
                <a:lnTo>
                  <a:pt x="6287911" y="124138"/>
                </a:lnTo>
                <a:lnTo>
                  <a:pt x="6240147" y="125580"/>
                </a:lnTo>
                <a:lnTo>
                  <a:pt x="6082592" y="125691"/>
                </a:lnTo>
                <a:lnTo>
                  <a:pt x="2531642" y="50697"/>
                </a:lnTo>
                <a:lnTo>
                  <a:pt x="2321022" y="48137"/>
                </a:lnTo>
                <a:lnTo>
                  <a:pt x="2110306" y="49526"/>
                </a:lnTo>
                <a:lnTo>
                  <a:pt x="1952213" y="53159"/>
                </a:lnTo>
                <a:lnTo>
                  <a:pt x="1957293" y="53269"/>
                </a:lnTo>
                <a:lnTo>
                  <a:pt x="1540091" y="74165"/>
                </a:lnTo>
                <a:lnTo>
                  <a:pt x="1458812" y="72415"/>
                </a:lnTo>
                <a:lnTo>
                  <a:pt x="1413007" y="74287"/>
                </a:lnTo>
                <a:lnTo>
                  <a:pt x="1320803" y="79403"/>
                </a:lnTo>
                <a:lnTo>
                  <a:pt x="1226906" y="84482"/>
                </a:lnTo>
                <a:lnTo>
                  <a:pt x="630115" y="107327"/>
                </a:lnTo>
                <a:lnTo>
                  <a:pt x="526841" y="109149"/>
                </a:lnTo>
                <a:lnTo>
                  <a:pt x="477089" y="111035"/>
                </a:lnTo>
                <a:lnTo>
                  <a:pt x="65610" y="102174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61996" y="7251162"/>
            <a:ext cx="1564005" cy="114390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spc="-210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3600" spc="-35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sz="3600" spc="-425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sz="3600" spc="-204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3600" spc="-35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3600" spc="-65" dirty="0" err="1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sz="3600" spc="-200" dirty="0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MX" sz="3600" spc="-765" dirty="0">
                <a:solidFill>
                  <a:srgbClr val="6F787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endParaRPr sz="3650" dirty="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557218" y="8820958"/>
            <a:ext cx="1732262" cy="14660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8820958"/>
            <a:ext cx="1727704" cy="146604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72200" y="572083"/>
            <a:ext cx="6705599" cy="103233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s-MX" b="1" spc="114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Cronograma</a:t>
            </a:r>
            <a:endParaRPr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524000" y="1919426"/>
            <a:ext cx="9779026" cy="43345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04775" algn="ctr">
              <a:lnSpc>
                <a:spcPct val="100000"/>
              </a:lnSpc>
            </a:pPr>
            <a:r>
              <a:rPr sz="2700" spc="5" dirty="0">
                <a:latin typeface="Tahoma"/>
                <a:cs typeface="Tahoma"/>
              </a:rPr>
              <a:t>Se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40" dirty="0">
                <a:latin typeface="Tahoma"/>
                <a:cs typeface="Tahoma"/>
              </a:rPr>
              <a:t>establecieron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45" dirty="0">
                <a:latin typeface="Tahoma"/>
                <a:cs typeface="Tahoma"/>
              </a:rPr>
              <a:t>los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siguientes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-5" dirty="0">
                <a:latin typeface="Tahoma"/>
                <a:cs typeface="Tahoma"/>
              </a:rPr>
              <a:t>pasos:</a:t>
            </a:r>
            <a:endParaRPr sz="2700" dirty="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F2EE37-3194-7C7C-8D41-6D0E132A7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62"/>
          <a:stretch/>
        </p:blipFill>
        <p:spPr>
          <a:xfrm>
            <a:off x="166718" y="2667887"/>
            <a:ext cx="17954564" cy="54829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076" y="3409997"/>
            <a:ext cx="123825" cy="1238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982531" y="3235467"/>
            <a:ext cx="12077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80" dirty="0">
                <a:latin typeface="Tahoma"/>
                <a:cs typeface="Tahoma"/>
              </a:rPr>
              <a:t>nu</a:t>
            </a:r>
            <a:r>
              <a:rPr sz="2700" spc="55" dirty="0">
                <a:latin typeface="Tahoma"/>
                <a:cs typeface="Tahoma"/>
              </a:rPr>
              <a:t>e</a:t>
            </a:r>
            <a:r>
              <a:rPr sz="2700" spc="45" dirty="0">
                <a:latin typeface="Tahoma"/>
                <a:cs typeface="Tahoma"/>
              </a:rPr>
              <a:t>s</a:t>
            </a:r>
            <a:r>
              <a:rPr sz="2700" spc="-5" dirty="0">
                <a:latin typeface="Tahoma"/>
                <a:cs typeface="Tahoma"/>
              </a:rPr>
              <a:t>t</a:t>
            </a:r>
            <a:r>
              <a:rPr sz="2700" spc="70" dirty="0">
                <a:latin typeface="Tahoma"/>
                <a:cs typeface="Tahoma"/>
              </a:rPr>
              <a:t>r</a:t>
            </a:r>
            <a:r>
              <a:rPr sz="2700" spc="10" dirty="0">
                <a:latin typeface="Tahoma"/>
                <a:cs typeface="Tahoma"/>
              </a:rPr>
              <a:t>a</a:t>
            </a:r>
            <a:endParaRPr sz="27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076" y="5791247"/>
            <a:ext cx="123825" cy="123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2962" y="3646833"/>
            <a:ext cx="6887209" cy="383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00"/>
              </a:lnSpc>
              <a:spcBef>
                <a:spcPts val="100"/>
              </a:spcBef>
            </a:pPr>
            <a:r>
              <a:rPr sz="2700" spc="65" dirty="0">
                <a:latin typeface="Tahoma"/>
                <a:cs typeface="Tahoma"/>
              </a:rPr>
              <a:t>propuesta </a:t>
            </a:r>
            <a:r>
              <a:rPr sz="2700" spc="85" dirty="0">
                <a:latin typeface="Tahoma"/>
                <a:cs typeface="Tahoma"/>
              </a:rPr>
              <a:t>de </a:t>
            </a:r>
            <a:r>
              <a:rPr sz="2700" spc="-5" dirty="0">
                <a:latin typeface="Tahoma"/>
                <a:cs typeface="Tahoma"/>
              </a:rPr>
              <a:t>mejora, </a:t>
            </a:r>
            <a:r>
              <a:rPr sz="2700" spc="50" dirty="0">
                <a:latin typeface="Tahoma"/>
                <a:cs typeface="Tahoma"/>
              </a:rPr>
              <a:t>se </a:t>
            </a:r>
            <a:r>
              <a:rPr sz="2700" spc="60" dirty="0">
                <a:latin typeface="Tahoma"/>
                <a:cs typeface="Tahoma"/>
              </a:rPr>
              <a:t>requiere </a:t>
            </a:r>
            <a:r>
              <a:rPr sz="2700" spc="85" dirty="0">
                <a:latin typeface="Tahoma"/>
                <a:cs typeface="Tahoma"/>
              </a:rPr>
              <a:t>de </a:t>
            </a:r>
            <a:r>
              <a:rPr sz="2700" spc="55" dirty="0">
                <a:latin typeface="Tahoma"/>
                <a:cs typeface="Tahoma"/>
              </a:rPr>
              <a:t>una </a:t>
            </a:r>
            <a:r>
              <a:rPr sz="2700" spc="60" dirty="0">
                <a:latin typeface="Tahoma"/>
                <a:cs typeface="Tahoma"/>
              </a:rPr>
              <a:t> </a:t>
            </a:r>
            <a:r>
              <a:rPr sz="2700" spc="40" dirty="0">
                <a:latin typeface="Tahoma"/>
                <a:cs typeface="Tahoma"/>
              </a:rPr>
              <a:t>selección </a:t>
            </a:r>
            <a:r>
              <a:rPr sz="2700" spc="85" dirty="0">
                <a:latin typeface="Tahoma"/>
                <a:cs typeface="Tahoma"/>
              </a:rPr>
              <a:t>de </a:t>
            </a:r>
            <a:r>
              <a:rPr sz="2700" spc="50" dirty="0">
                <a:latin typeface="Tahoma"/>
                <a:cs typeface="Tahoma"/>
              </a:rPr>
              <a:t>muestra </a:t>
            </a:r>
            <a:r>
              <a:rPr sz="2700" spc="114" dirty="0">
                <a:latin typeface="Tahoma"/>
                <a:cs typeface="Tahoma"/>
              </a:rPr>
              <a:t>o </a:t>
            </a:r>
            <a:r>
              <a:rPr sz="2700" spc="20" dirty="0">
                <a:latin typeface="Tahoma"/>
                <a:cs typeface="Tahoma"/>
              </a:rPr>
              <a:t>sujeto </a:t>
            </a:r>
            <a:r>
              <a:rPr sz="2700" spc="50" dirty="0">
                <a:latin typeface="Tahoma"/>
                <a:cs typeface="Tahoma"/>
              </a:rPr>
              <a:t>para </a:t>
            </a:r>
            <a:r>
              <a:rPr sz="2700" spc="20" dirty="0">
                <a:latin typeface="Tahoma"/>
                <a:cs typeface="Tahoma"/>
              </a:rPr>
              <a:t>iniciar </a:t>
            </a:r>
            <a:r>
              <a:rPr sz="2700" spc="25" dirty="0">
                <a:latin typeface="Tahoma"/>
                <a:cs typeface="Tahoma"/>
              </a:rPr>
              <a:t> </a:t>
            </a:r>
            <a:r>
              <a:rPr sz="2700" spc="75" dirty="0">
                <a:latin typeface="Tahoma"/>
                <a:cs typeface="Tahoma"/>
              </a:rPr>
              <a:t>con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la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70" dirty="0">
                <a:latin typeface="Tahoma"/>
                <a:cs typeface="Tahoma"/>
              </a:rPr>
              <a:t>prueba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5" dirty="0">
                <a:latin typeface="Tahoma"/>
                <a:cs typeface="Tahoma"/>
              </a:rPr>
              <a:t>piloto.</a:t>
            </a:r>
            <a:endParaRPr sz="27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100" dirty="0">
              <a:latin typeface="Tahoma"/>
              <a:cs typeface="Tahoma"/>
            </a:endParaRPr>
          </a:p>
          <a:p>
            <a:pPr marL="12700" marR="5080" algn="just">
              <a:lnSpc>
                <a:spcPct val="115700"/>
              </a:lnSpc>
            </a:pPr>
            <a:r>
              <a:rPr sz="2700" spc="45" dirty="0">
                <a:latin typeface="Tahoma"/>
                <a:cs typeface="Tahoma"/>
              </a:rPr>
              <a:t>Aquí</a:t>
            </a:r>
            <a:r>
              <a:rPr sz="2700" spc="50" dirty="0">
                <a:latin typeface="Tahoma"/>
                <a:cs typeface="Tahoma"/>
              </a:rPr>
              <a:t> se</a:t>
            </a:r>
            <a:r>
              <a:rPr sz="2700" spc="55" dirty="0">
                <a:latin typeface="Tahoma"/>
                <a:cs typeface="Tahoma"/>
              </a:rPr>
              <a:t> </a:t>
            </a:r>
            <a:r>
              <a:rPr sz="2700" spc="60" dirty="0">
                <a:latin typeface="Tahoma"/>
                <a:cs typeface="Tahoma"/>
              </a:rPr>
              <a:t>toman</a:t>
            </a:r>
            <a:r>
              <a:rPr sz="2700" spc="65" dirty="0">
                <a:latin typeface="Tahoma"/>
                <a:cs typeface="Tahoma"/>
              </a:rPr>
              <a:t> </a:t>
            </a:r>
            <a:r>
              <a:rPr sz="2700" spc="90" dirty="0">
                <a:latin typeface="Tahoma"/>
                <a:cs typeface="Tahoma"/>
              </a:rPr>
              <a:t>dos </a:t>
            </a:r>
            <a:r>
              <a:rPr sz="2700" spc="95" dirty="0">
                <a:latin typeface="Tahoma"/>
                <a:cs typeface="Tahoma"/>
              </a:rPr>
              <a:t> </a:t>
            </a:r>
            <a:r>
              <a:rPr sz="2700" spc="55" dirty="0">
                <a:latin typeface="Tahoma"/>
                <a:cs typeface="Tahoma"/>
              </a:rPr>
              <a:t>maquinas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spc="45" dirty="0">
                <a:latin typeface="Tahoma"/>
                <a:cs typeface="Tahoma"/>
              </a:rPr>
              <a:t>punzonadoras,</a:t>
            </a:r>
            <a:r>
              <a:rPr sz="2700" spc="50" dirty="0">
                <a:latin typeface="Tahoma"/>
                <a:cs typeface="Tahoma"/>
              </a:rPr>
              <a:t> esto</a:t>
            </a:r>
            <a:r>
              <a:rPr sz="2700" spc="55" dirty="0">
                <a:latin typeface="Tahoma"/>
                <a:cs typeface="Tahoma"/>
              </a:rPr>
              <a:t> </a:t>
            </a:r>
            <a:r>
              <a:rPr sz="2700" spc="50" dirty="0">
                <a:latin typeface="Tahoma"/>
                <a:cs typeface="Tahoma"/>
              </a:rPr>
              <a:t>para</a:t>
            </a:r>
            <a:r>
              <a:rPr sz="2700" spc="55" dirty="0">
                <a:latin typeface="Tahoma"/>
                <a:cs typeface="Tahoma"/>
              </a:rPr>
              <a:t> </a:t>
            </a:r>
            <a:r>
              <a:rPr sz="2700" spc="5" dirty="0">
                <a:latin typeface="Tahoma"/>
                <a:cs typeface="Tahoma"/>
              </a:rPr>
              <a:t>ver</a:t>
            </a:r>
            <a:r>
              <a:rPr sz="2700" spc="10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el</a:t>
            </a:r>
            <a:r>
              <a:rPr sz="2700" spc="25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nivel</a:t>
            </a:r>
            <a:r>
              <a:rPr sz="2700" spc="5" dirty="0"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de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spc="45" dirty="0">
                <a:latin typeface="Tahoma"/>
                <a:cs typeface="Tahoma"/>
              </a:rPr>
              <a:t>funcionamiento</a:t>
            </a:r>
            <a:r>
              <a:rPr sz="2700" spc="50" dirty="0"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de</a:t>
            </a:r>
            <a:r>
              <a:rPr sz="2700" spc="90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la</a:t>
            </a:r>
            <a:r>
              <a:rPr sz="2700" spc="5" dirty="0">
                <a:latin typeface="Tahoma"/>
                <a:cs typeface="Tahoma"/>
              </a:rPr>
              <a:t> </a:t>
            </a:r>
            <a:r>
              <a:rPr sz="2700" spc="45" dirty="0">
                <a:latin typeface="Tahoma"/>
                <a:cs typeface="Tahoma"/>
              </a:rPr>
              <a:t>herramienta</a:t>
            </a:r>
            <a:r>
              <a:rPr sz="2700" spc="50" dirty="0">
                <a:latin typeface="Tahoma"/>
                <a:cs typeface="Tahoma"/>
              </a:rPr>
              <a:t> </a:t>
            </a:r>
            <a:r>
              <a:rPr sz="2700" spc="85" dirty="0">
                <a:latin typeface="Tahoma"/>
                <a:cs typeface="Tahoma"/>
              </a:rPr>
              <a:t>de </a:t>
            </a:r>
            <a:r>
              <a:rPr sz="2700" spc="90" dirty="0">
                <a:latin typeface="Tahoma"/>
                <a:cs typeface="Tahoma"/>
              </a:rPr>
              <a:t> </a:t>
            </a:r>
            <a:r>
              <a:rPr sz="2700" spc="5" dirty="0">
                <a:latin typeface="Tahoma"/>
                <a:cs typeface="Tahoma"/>
              </a:rPr>
              <a:t>calidad.</a:t>
            </a:r>
            <a:endParaRPr sz="27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962" y="2124185"/>
            <a:ext cx="5380355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0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Tahoma"/>
                <a:cs typeface="Tahoma"/>
              </a:rPr>
              <a:t>Prueba</a:t>
            </a:r>
            <a:r>
              <a:rPr sz="3200" b="1" spc="-140" dirty="0">
                <a:latin typeface="Tahoma"/>
                <a:cs typeface="Tahoma"/>
              </a:rPr>
              <a:t> </a:t>
            </a:r>
            <a:r>
              <a:rPr sz="3200" b="1" spc="10" dirty="0">
                <a:latin typeface="Tahoma"/>
                <a:cs typeface="Tahoma"/>
              </a:rPr>
              <a:t>piloto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1034415" algn="l"/>
                <a:tab pos="2888615" algn="l"/>
                <a:tab pos="3394710" algn="l"/>
              </a:tabLst>
            </a:pPr>
            <a:r>
              <a:rPr sz="2700" spc="45" dirty="0">
                <a:latin typeface="Tahoma"/>
                <a:cs typeface="Tahoma"/>
              </a:rPr>
              <a:t>Para	</a:t>
            </a:r>
            <a:r>
              <a:rPr sz="2700" spc="60" dirty="0">
                <a:latin typeface="Tahoma"/>
                <a:cs typeface="Tahoma"/>
              </a:rPr>
              <a:t>comenzar	</a:t>
            </a:r>
            <a:r>
              <a:rPr sz="2700" spc="10" dirty="0">
                <a:latin typeface="Tahoma"/>
                <a:cs typeface="Tahoma"/>
              </a:rPr>
              <a:t>a	</a:t>
            </a:r>
            <a:r>
              <a:rPr sz="2700" spc="50" dirty="0">
                <a:latin typeface="Tahoma"/>
                <a:cs typeface="Tahoma"/>
              </a:rPr>
              <a:t>implementar</a:t>
            </a:r>
            <a:endParaRPr sz="2700" dirty="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14762" y="0"/>
            <a:ext cx="11569065" cy="10287000"/>
            <a:chOff x="6714762" y="0"/>
            <a:chExt cx="11569065" cy="10287000"/>
          </a:xfrm>
        </p:grpSpPr>
        <p:sp>
          <p:nvSpPr>
            <p:cNvPr id="8" name="object 8"/>
            <p:cNvSpPr/>
            <p:nvPr/>
          </p:nvSpPr>
          <p:spPr>
            <a:xfrm>
              <a:off x="6714762" y="978"/>
              <a:ext cx="3533775" cy="2404745"/>
            </a:xfrm>
            <a:custGeom>
              <a:avLst/>
              <a:gdLst/>
              <a:ahLst/>
              <a:cxnLst/>
              <a:rect l="l" t="t" r="r" b="b"/>
              <a:pathLst>
                <a:path w="3533775" h="2404745">
                  <a:moveTo>
                    <a:pt x="2515044" y="2351623"/>
                  </a:moveTo>
                  <a:lnTo>
                    <a:pt x="2816192" y="1733381"/>
                  </a:lnTo>
                  <a:lnTo>
                    <a:pt x="2769576" y="1858083"/>
                  </a:lnTo>
                  <a:lnTo>
                    <a:pt x="2614304" y="2176848"/>
                  </a:lnTo>
                  <a:lnTo>
                    <a:pt x="2605324" y="2224285"/>
                  </a:lnTo>
                  <a:lnTo>
                    <a:pt x="2528468" y="2382066"/>
                  </a:lnTo>
                  <a:lnTo>
                    <a:pt x="2523324" y="2363625"/>
                  </a:lnTo>
                  <a:lnTo>
                    <a:pt x="2515044" y="2351623"/>
                  </a:lnTo>
                  <a:close/>
                </a:path>
                <a:path w="3533775" h="2404745">
                  <a:moveTo>
                    <a:pt x="2499360" y="2383822"/>
                  </a:moveTo>
                  <a:lnTo>
                    <a:pt x="2515044" y="2351623"/>
                  </a:lnTo>
                  <a:lnTo>
                    <a:pt x="2523324" y="2363625"/>
                  </a:lnTo>
                  <a:lnTo>
                    <a:pt x="2528468" y="2382066"/>
                  </a:lnTo>
                  <a:lnTo>
                    <a:pt x="2522195" y="2394945"/>
                  </a:lnTo>
                  <a:lnTo>
                    <a:pt x="2499360" y="2383822"/>
                  </a:lnTo>
                  <a:close/>
                </a:path>
                <a:path w="3533775" h="2404745">
                  <a:moveTo>
                    <a:pt x="2493085" y="2396703"/>
                  </a:moveTo>
                  <a:lnTo>
                    <a:pt x="2499360" y="2383822"/>
                  </a:lnTo>
                  <a:lnTo>
                    <a:pt x="2522195" y="2394945"/>
                  </a:lnTo>
                  <a:lnTo>
                    <a:pt x="2517685" y="2404204"/>
                  </a:lnTo>
                  <a:lnTo>
                    <a:pt x="2504503" y="2402265"/>
                  </a:lnTo>
                  <a:lnTo>
                    <a:pt x="2503914" y="2403472"/>
                  </a:lnTo>
                  <a:lnTo>
                    <a:pt x="2493085" y="2396703"/>
                  </a:lnTo>
                  <a:close/>
                </a:path>
                <a:path w="3533775" h="2404745">
                  <a:moveTo>
                    <a:pt x="2541074" y="2269182"/>
                  </a:moveTo>
                  <a:lnTo>
                    <a:pt x="2934645" y="1461203"/>
                  </a:lnTo>
                  <a:lnTo>
                    <a:pt x="2924417" y="1511201"/>
                  </a:lnTo>
                  <a:lnTo>
                    <a:pt x="2538547" y="2303372"/>
                  </a:lnTo>
                  <a:lnTo>
                    <a:pt x="2541074" y="2269182"/>
                  </a:lnTo>
                  <a:close/>
                </a:path>
                <a:path w="3533775" h="2404745">
                  <a:moveTo>
                    <a:pt x="2489510" y="2375042"/>
                  </a:moveTo>
                  <a:lnTo>
                    <a:pt x="2512228" y="2328402"/>
                  </a:lnTo>
                  <a:lnTo>
                    <a:pt x="2521122" y="2339146"/>
                  </a:lnTo>
                  <a:lnTo>
                    <a:pt x="2499359" y="2383823"/>
                  </a:lnTo>
                  <a:lnTo>
                    <a:pt x="2489510" y="2375042"/>
                  </a:lnTo>
                  <a:close/>
                </a:path>
                <a:path w="3533775" h="2404745">
                  <a:moveTo>
                    <a:pt x="2697981" y="1918060"/>
                  </a:moveTo>
                  <a:lnTo>
                    <a:pt x="3063136" y="1168417"/>
                  </a:lnTo>
                  <a:lnTo>
                    <a:pt x="3021225" y="1283459"/>
                  </a:lnTo>
                  <a:lnTo>
                    <a:pt x="2687666" y="1968238"/>
                  </a:lnTo>
                  <a:lnTo>
                    <a:pt x="2697981" y="1918060"/>
                  </a:lnTo>
                  <a:close/>
                </a:path>
                <a:path w="3533775" h="2404745">
                  <a:moveTo>
                    <a:pt x="1336412" y="1610176"/>
                  </a:moveTo>
                  <a:lnTo>
                    <a:pt x="1353935" y="1574203"/>
                  </a:lnTo>
                  <a:lnTo>
                    <a:pt x="1365082" y="1580318"/>
                  </a:lnTo>
                  <a:lnTo>
                    <a:pt x="1374931" y="1589100"/>
                  </a:lnTo>
                  <a:lnTo>
                    <a:pt x="1386349" y="1594661"/>
                  </a:lnTo>
                  <a:lnTo>
                    <a:pt x="1386104" y="1595165"/>
                  </a:lnTo>
                  <a:lnTo>
                    <a:pt x="1396982" y="1601833"/>
                  </a:lnTo>
                  <a:lnTo>
                    <a:pt x="1396443" y="1602940"/>
                  </a:lnTo>
                  <a:lnTo>
                    <a:pt x="1407615" y="1609005"/>
                  </a:lnTo>
                  <a:lnTo>
                    <a:pt x="1419008" y="1614617"/>
                  </a:lnTo>
                  <a:lnTo>
                    <a:pt x="1418837" y="1614969"/>
                  </a:lnTo>
                  <a:lnTo>
                    <a:pt x="1429789" y="1621486"/>
                  </a:lnTo>
                  <a:lnTo>
                    <a:pt x="1450810" y="1636333"/>
                  </a:lnTo>
                  <a:lnTo>
                    <a:pt x="1461762" y="1642850"/>
                  </a:lnTo>
                  <a:lnTo>
                    <a:pt x="1473008" y="1648764"/>
                  </a:lnTo>
                  <a:lnTo>
                    <a:pt x="1530071" y="1676622"/>
                  </a:lnTo>
                  <a:lnTo>
                    <a:pt x="1541733" y="1681680"/>
                  </a:lnTo>
                  <a:lnTo>
                    <a:pt x="1542273" y="1680573"/>
                  </a:lnTo>
                  <a:lnTo>
                    <a:pt x="1554229" y="1685028"/>
                  </a:lnTo>
                  <a:lnTo>
                    <a:pt x="1589707" y="1699197"/>
                  </a:lnTo>
                  <a:lnTo>
                    <a:pt x="1614699" y="1705892"/>
                  </a:lnTo>
                  <a:lnTo>
                    <a:pt x="1627048" y="1709542"/>
                  </a:lnTo>
                  <a:lnTo>
                    <a:pt x="1627685" y="1708234"/>
                  </a:lnTo>
                  <a:lnTo>
                    <a:pt x="1639739" y="1712487"/>
                  </a:lnTo>
                  <a:lnTo>
                    <a:pt x="1652088" y="1716137"/>
                  </a:lnTo>
                  <a:lnTo>
                    <a:pt x="1664682" y="1719283"/>
                  </a:lnTo>
                  <a:lnTo>
                    <a:pt x="1678452" y="1720015"/>
                  </a:lnTo>
                  <a:lnTo>
                    <a:pt x="1691046" y="1723161"/>
                  </a:lnTo>
                  <a:lnTo>
                    <a:pt x="1731426" y="1727268"/>
                  </a:lnTo>
                  <a:lnTo>
                    <a:pt x="1801355" y="1728712"/>
                  </a:lnTo>
                  <a:lnTo>
                    <a:pt x="1841735" y="1732818"/>
                  </a:lnTo>
                  <a:lnTo>
                    <a:pt x="1856657" y="1731185"/>
                  </a:lnTo>
                  <a:lnTo>
                    <a:pt x="1882849" y="1735415"/>
                  </a:lnTo>
                  <a:lnTo>
                    <a:pt x="1897330" y="1734687"/>
                  </a:lnTo>
                  <a:lnTo>
                    <a:pt x="1911370" y="1734865"/>
                  </a:lnTo>
                  <a:lnTo>
                    <a:pt x="1936803" y="1740655"/>
                  </a:lnTo>
                  <a:lnTo>
                    <a:pt x="1951112" y="1740280"/>
                  </a:lnTo>
                  <a:lnTo>
                    <a:pt x="1976839" y="1745466"/>
                  </a:lnTo>
                  <a:lnTo>
                    <a:pt x="1990854" y="1745695"/>
                  </a:lnTo>
                  <a:lnTo>
                    <a:pt x="2003448" y="1748841"/>
                  </a:lnTo>
                  <a:lnTo>
                    <a:pt x="2017218" y="1749573"/>
                  </a:lnTo>
                  <a:lnTo>
                    <a:pt x="2029812" y="1752719"/>
                  </a:lnTo>
                  <a:lnTo>
                    <a:pt x="2042382" y="1755916"/>
                  </a:lnTo>
                  <a:lnTo>
                    <a:pt x="2043386" y="1753853"/>
                  </a:lnTo>
                  <a:lnTo>
                    <a:pt x="2055515" y="1757956"/>
                  </a:lnTo>
                  <a:lnTo>
                    <a:pt x="2067202" y="1762964"/>
                  </a:lnTo>
                  <a:lnTo>
                    <a:pt x="2079502" y="1766714"/>
                  </a:lnTo>
                  <a:lnTo>
                    <a:pt x="2102631" y="1777233"/>
                  </a:lnTo>
                  <a:lnTo>
                    <a:pt x="2113754" y="1783398"/>
                  </a:lnTo>
                  <a:lnTo>
                    <a:pt x="2135707" y="1796333"/>
                  </a:lnTo>
                  <a:lnTo>
                    <a:pt x="2145948" y="1804309"/>
                  </a:lnTo>
                  <a:lnTo>
                    <a:pt x="2167607" y="1817847"/>
                  </a:lnTo>
                  <a:lnTo>
                    <a:pt x="2177848" y="1825824"/>
                  </a:lnTo>
                  <a:lnTo>
                    <a:pt x="2199506" y="1839362"/>
                  </a:lnTo>
                  <a:lnTo>
                    <a:pt x="2209748" y="1847339"/>
                  </a:lnTo>
                  <a:lnTo>
                    <a:pt x="2241647" y="1868853"/>
                  </a:lnTo>
                  <a:lnTo>
                    <a:pt x="2251888" y="1876830"/>
                  </a:lnTo>
                  <a:lnTo>
                    <a:pt x="2273278" y="1890921"/>
                  </a:lnTo>
                  <a:lnTo>
                    <a:pt x="2282808" y="1900357"/>
                  </a:lnTo>
                  <a:lnTo>
                    <a:pt x="2292044" y="1910396"/>
                  </a:lnTo>
                  <a:lnTo>
                    <a:pt x="2312551" y="1926299"/>
                  </a:lnTo>
                  <a:lnTo>
                    <a:pt x="2310689" y="1930123"/>
                  </a:lnTo>
                  <a:lnTo>
                    <a:pt x="2330975" y="1946478"/>
                  </a:lnTo>
                  <a:lnTo>
                    <a:pt x="2340530" y="1955863"/>
                  </a:lnTo>
                  <a:lnTo>
                    <a:pt x="2338422" y="1960190"/>
                  </a:lnTo>
                  <a:lnTo>
                    <a:pt x="2357630" y="1978760"/>
                  </a:lnTo>
                  <a:lnTo>
                    <a:pt x="2355522" y="1983086"/>
                  </a:lnTo>
                  <a:lnTo>
                    <a:pt x="2382423" y="2014865"/>
                  </a:lnTo>
                  <a:lnTo>
                    <a:pt x="2397317" y="2042289"/>
                  </a:lnTo>
                  <a:lnTo>
                    <a:pt x="2423041" y="2076483"/>
                  </a:lnTo>
                  <a:lnTo>
                    <a:pt x="2436759" y="2106322"/>
                  </a:lnTo>
                  <a:lnTo>
                    <a:pt x="2443202" y="2122097"/>
                  </a:lnTo>
                  <a:lnTo>
                    <a:pt x="2449203" y="2138777"/>
                  </a:lnTo>
                  <a:lnTo>
                    <a:pt x="2454911" y="2156062"/>
                  </a:lnTo>
                  <a:lnTo>
                    <a:pt x="2471888" y="2179209"/>
                  </a:lnTo>
                  <a:lnTo>
                    <a:pt x="2477179" y="2197349"/>
                  </a:lnTo>
                  <a:lnTo>
                    <a:pt x="2487172" y="2234836"/>
                  </a:lnTo>
                  <a:lnTo>
                    <a:pt x="2497998" y="2270612"/>
                  </a:lnTo>
                  <a:lnTo>
                    <a:pt x="2514605" y="2323522"/>
                  </a:lnTo>
                  <a:lnTo>
                    <a:pt x="2494215" y="2365381"/>
                  </a:lnTo>
                  <a:lnTo>
                    <a:pt x="2486352" y="2352525"/>
                  </a:lnTo>
                  <a:lnTo>
                    <a:pt x="2490052" y="2344928"/>
                  </a:lnTo>
                  <a:lnTo>
                    <a:pt x="2482629" y="2331165"/>
                  </a:lnTo>
                  <a:lnTo>
                    <a:pt x="2468691" y="2301778"/>
                  </a:lnTo>
                  <a:lnTo>
                    <a:pt x="2472857" y="2293225"/>
                  </a:lnTo>
                  <a:lnTo>
                    <a:pt x="2465606" y="2279110"/>
                  </a:lnTo>
                  <a:lnTo>
                    <a:pt x="2458649" y="2264392"/>
                  </a:lnTo>
                  <a:lnTo>
                    <a:pt x="2457524" y="2237699"/>
                  </a:lnTo>
                  <a:lnTo>
                    <a:pt x="2444394" y="2206653"/>
                  </a:lnTo>
                  <a:lnTo>
                    <a:pt x="2442093" y="2182375"/>
                  </a:lnTo>
                  <a:lnTo>
                    <a:pt x="2427787" y="2153743"/>
                  </a:lnTo>
                  <a:lnTo>
                    <a:pt x="2417815" y="2145213"/>
                  </a:lnTo>
                  <a:lnTo>
                    <a:pt x="2419702" y="2141339"/>
                  </a:lnTo>
                  <a:lnTo>
                    <a:pt x="2410466" y="2131300"/>
                  </a:lnTo>
                  <a:lnTo>
                    <a:pt x="2412794" y="2126520"/>
                  </a:lnTo>
                  <a:lnTo>
                    <a:pt x="2403484" y="2116632"/>
                  </a:lnTo>
                  <a:lnTo>
                    <a:pt x="2395694" y="2103624"/>
                  </a:lnTo>
                  <a:lnTo>
                    <a:pt x="2397802" y="2099297"/>
                  </a:lnTo>
                  <a:lnTo>
                    <a:pt x="2388982" y="2088402"/>
                  </a:lnTo>
                  <a:lnTo>
                    <a:pt x="2371931" y="2065406"/>
                  </a:lnTo>
                  <a:lnTo>
                    <a:pt x="2374528" y="2060072"/>
                  </a:lnTo>
                  <a:lnTo>
                    <a:pt x="2321708" y="1994503"/>
                  </a:lnTo>
                  <a:lnTo>
                    <a:pt x="2312374" y="1984665"/>
                  </a:lnTo>
                  <a:lnTo>
                    <a:pt x="2314016" y="1981294"/>
                  </a:lnTo>
                  <a:lnTo>
                    <a:pt x="2303946" y="1972966"/>
                  </a:lnTo>
                  <a:lnTo>
                    <a:pt x="2293729" y="1964939"/>
                  </a:lnTo>
                  <a:lnTo>
                    <a:pt x="2284640" y="1954598"/>
                  </a:lnTo>
                  <a:lnTo>
                    <a:pt x="2275404" y="1944558"/>
                  </a:lnTo>
                  <a:lnTo>
                    <a:pt x="2254456" y="1929561"/>
                  </a:lnTo>
                  <a:lnTo>
                    <a:pt x="2244484" y="1921031"/>
                  </a:lnTo>
                  <a:lnTo>
                    <a:pt x="2234635" y="1912250"/>
                  </a:lnTo>
                  <a:lnTo>
                    <a:pt x="2202736" y="1890735"/>
                  </a:lnTo>
                  <a:lnTo>
                    <a:pt x="2192494" y="1882758"/>
                  </a:lnTo>
                  <a:lnTo>
                    <a:pt x="2170836" y="1869220"/>
                  </a:lnTo>
                  <a:lnTo>
                    <a:pt x="2160595" y="1861244"/>
                  </a:lnTo>
                  <a:lnTo>
                    <a:pt x="2138936" y="1847706"/>
                  </a:lnTo>
                  <a:lnTo>
                    <a:pt x="2128695" y="1839729"/>
                  </a:lnTo>
                  <a:lnTo>
                    <a:pt x="2107036" y="1826191"/>
                  </a:lnTo>
                  <a:lnTo>
                    <a:pt x="2038531" y="1792822"/>
                  </a:lnTo>
                  <a:lnTo>
                    <a:pt x="2025545" y="1790481"/>
                  </a:lnTo>
                  <a:lnTo>
                    <a:pt x="2012706" y="1787837"/>
                  </a:lnTo>
                  <a:lnTo>
                    <a:pt x="1986440" y="1783758"/>
                  </a:lnTo>
                  <a:lnTo>
                    <a:pt x="1973601" y="1781114"/>
                  </a:lnTo>
                  <a:lnTo>
                    <a:pt x="1864616" y="1772847"/>
                  </a:lnTo>
                  <a:lnTo>
                    <a:pt x="1811888" y="1765091"/>
                  </a:lnTo>
                  <a:lnTo>
                    <a:pt x="1796941" y="1766774"/>
                  </a:lnTo>
                  <a:lnTo>
                    <a:pt x="1770577" y="1762896"/>
                  </a:lnTo>
                  <a:lnTo>
                    <a:pt x="1755631" y="1764579"/>
                  </a:lnTo>
                  <a:lnTo>
                    <a:pt x="1729267" y="1760701"/>
                  </a:lnTo>
                  <a:lnTo>
                    <a:pt x="1714320" y="1762385"/>
                  </a:lnTo>
                  <a:lnTo>
                    <a:pt x="1688225" y="1757954"/>
                  </a:lnTo>
                  <a:lnTo>
                    <a:pt x="1662572" y="1752616"/>
                  </a:lnTo>
                  <a:lnTo>
                    <a:pt x="1648630" y="1752237"/>
                  </a:lnTo>
                  <a:lnTo>
                    <a:pt x="1623418" y="1745994"/>
                  </a:lnTo>
                  <a:lnTo>
                    <a:pt x="1611069" y="1742345"/>
                  </a:lnTo>
                  <a:lnTo>
                    <a:pt x="1586960" y="1733838"/>
                  </a:lnTo>
                  <a:lnTo>
                    <a:pt x="1586029" y="1735750"/>
                  </a:lnTo>
                  <a:lnTo>
                    <a:pt x="1573680" y="1732100"/>
                  </a:lnTo>
                  <a:lnTo>
                    <a:pt x="1549571" y="1723593"/>
                  </a:lnTo>
                  <a:lnTo>
                    <a:pt x="1537222" y="1719943"/>
                  </a:lnTo>
                  <a:lnTo>
                    <a:pt x="1490179" y="1700515"/>
                  </a:lnTo>
                  <a:lnTo>
                    <a:pt x="1455731" y="1684233"/>
                  </a:lnTo>
                  <a:lnTo>
                    <a:pt x="1422802" y="1664831"/>
                  </a:lnTo>
                  <a:lnTo>
                    <a:pt x="1411629" y="1658767"/>
                  </a:lnTo>
                  <a:lnTo>
                    <a:pt x="1400408" y="1652802"/>
                  </a:lnTo>
                  <a:lnTo>
                    <a:pt x="1389456" y="1646285"/>
                  </a:lnTo>
                  <a:lnTo>
                    <a:pt x="1378945" y="1638862"/>
                  </a:lnTo>
                  <a:lnTo>
                    <a:pt x="1368459" y="1631389"/>
                  </a:lnTo>
                  <a:lnTo>
                    <a:pt x="1358316" y="1623211"/>
                  </a:lnTo>
                  <a:lnTo>
                    <a:pt x="1347830" y="1615737"/>
                  </a:lnTo>
                  <a:lnTo>
                    <a:pt x="1336412" y="1610176"/>
                  </a:lnTo>
                  <a:close/>
                </a:path>
                <a:path w="3533775" h="2404745">
                  <a:moveTo>
                    <a:pt x="2857423" y="1561734"/>
                  </a:moveTo>
                  <a:lnTo>
                    <a:pt x="3092744" y="1078633"/>
                  </a:lnTo>
                  <a:lnTo>
                    <a:pt x="3077007" y="1139941"/>
                  </a:lnTo>
                  <a:lnTo>
                    <a:pt x="2862248" y="1580829"/>
                  </a:lnTo>
                  <a:lnTo>
                    <a:pt x="2857423" y="1561734"/>
                  </a:lnTo>
                  <a:close/>
                </a:path>
                <a:path w="3533775" h="2404745">
                  <a:moveTo>
                    <a:pt x="3002020" y="1235882"/>
                  </a:moveTo>
                  <a:lnTo>
                    <a:pt x="3139039" y="954589"/>
                  </a:lnTo>
                  <a:lnTo>
                    <a:pt x="3128423" y="1005385"/>
                  </a:lnTo>
                  <a:lnTo>
                    <a:pt x="2986479" y="1296788"/>
                  </a:lnTo>
                  <a:lnTo>
                    <a:pt x="3002020" y="1235882"/>
                  </a:lnTo>
                  <a:close/>
                </a:path>
                <a:path w="3533775" h="2404745">
                  <a:moveTo>
                    <a:pt x="3140937" y="863689"/>
                  </a:moveTo>
                  <a:lnTo>
                    <a:pt x="3278963" y="580329"/>
                  </a:lnTo>
                  <a:lnTo>
                    <a:pt x="3277196" y="612959"/>
                  </a:lnTo>
                  <a:lnTo>
                    <a:pt x="3237053" y="695371"/>
                  </a:lnTo>
                  <a:lnTo>
                    <a:pt x="3193573" y="813632"/>
                  </a:lnTo>
                  <a:lnTo>
                    <a:pt x="3183183" y="863965"/>
                  </a:lnTo>
                  <a:lnTo>
                    <a:pt x="3015205" y="1208814"/>
                  </a:lnTo>
                  <a:lnTo>
                    <a:pt x="3058684" y="1090553"/>
                  </a:lnTo>
                  <a:lnTo>
                    <a:pt x="3079551" y="1047714"/>
                  </a:lnTo>
                  <a:lnTo>
                    <a:pt x="3131488" y="912090"/>
                  </a:lnTo>
                  <a:lnTo>
                    <a:pt x="3140937" y="863689"/>
                  </a:lnTo>
                  <a:close/>
                </a:path>
                <a:path w="3533775" h="2404745">
                  <a:moveTo>
                    <a:pt x="3199195" y="715089"/>
                  </a:moveTo>
                  <a:lnTo>
                    <a:pt x="3353150" y="399026"/>
                  </a:lnTo>
                  <a:lnTo>
                    <a:pt x="3351113" y="432209"/>
                  </a:lnTo>
                  <a:lnTo>
                    <a:pt x="3197402" y="747769"/>
                  </a:lnTo>
                  <a:lnTo>
                    <a:pt x="3199195" y="715089"/>
                  </a:lnTo>
                  <a:close/>
                </a:path>
                <a:path w="3533775" h="2404745">
                  <a:moveTo>
                    <a:pt x="3500474" y="9576"/>
                  </a:moveTo>
                  <a:lnTo>
                    <a:pt x="3504940" y="406"/>
                  </a:lnTo>
                  <a:lnTo>
                    <a:pt x="3533391" y="0"/>
                  </a:lnTo>
                  <a:lnTo>
                    <a:pt x="3531834" y="32197"/>
                  </a:lnTo>
                  <a:lnTo>
                    <a:pt x="3240882" y="629507"/>
                  </a:lnTo>
                  <a:lnTo>
                    <a:pt x="3251272" y="579175"/>
                  </a:lnTo>
                  <a:lnTo>
                    <a:pt x="3339258" y="398546"/>
                  </a:lnTo>
                  <a:lnTo>
                    <a:pt x="3352299" y="342772"/>
                  </a:lnTo>
                  <a:lnTo>
                    <a:pt x="3487286" y="65651"/>
                  </a:lnTo>
                  <a:lnTo>
                    <a:pt x="3500474" y="9576"/>
                  </a:lnTo>
                  <a:close/>
                </a:path>
                <a:path w="3533775" h="2404745">
                  <a:moveTo>
                    <a:pt x="657646" y="683561"/>
                  </a:moveTo>
                  <a:lnTo>
                    <a:pt x="673330" y="651364"/>
                  </a:lnTo>
                  <a:lnTo>
                    <a:pt x="697439" y="659870"/>
                  </a:lnTo>
                  <a:lnTo>
                    <a:pt x="709788" y="663520"/>
                  </a:lnTo>
                  <a:lnTo>
                    <a:pt x="711357" y="660300"/>
                  </a:lnTo>
                  <a:lnTo>
                    <a:pt x="721206" y="669081"/>
                  </a:lnTo>
                  <a:lnTo>
                    <a:pt x="735760" y="668203"/>
                  </a:lnTo>
                  <a:lnTo>
                    <a:pt x="781430" y="690449"/>
                  </a:lnTo>
                  <a:lnTo>
                    <a:pt x="791917" y="697922"/>
                  </a:lnTo>
                  <a:lnTo>
                    <a:pt x="802060" y="706100"/>
                  </a:lnTo>
                  <a:lnTo>
                    <a:pt x="812546" y="713573"/>
                  </a:lnTo>
                  <a:lnTo>
                    <a:pt x="833935" y="727665"/>
                  </a:lnTo>
                  <a:lnTo>
                    <a:pt x="843465" y="737100"/>
                  </a:lnTo>
                  <a:lnTo>
                    <a:pt x="864119" y="752701"/>
                  </a:lnTo>
                  <a:lnTo>
                    <a:pt x="873209" y="763042"/>
                  </a:lnTo>
                  <a:lnTo>
                    <a:pt x="913585" y="796156"/>
                  </a:lnTo>
                  <a:lnTo>
                    <a:pt x="941368" y="826123"/>
                  </a:lnTo>
                  <a:lnTo>
                    <a:pt x="967974" y="858505"/>
                  </a:lnTo>
                  <a:lnTo>
                    <a:pt x="993404" y="893302"/>
                  </a:lnTo>
                  <a:lnTo>
                    <a:pt x="999626" y="909530"/>
                  </a:lnTo>
                  <a:lnTo>
                    <a:pt x="1022311" y="949962"/>
                  </a:lnTo>
                  <a:lnTo>
                    <a:pt x="1039950" y="971751"/>
                  </a:lnTo>
                  <a:lnTo>
                    <a:pt x="1046393" y="987526"/>
                  </a:lnTo>
                  <a:lnTo>
                    <a:pt x="1063811" y="1009768"/>
                  </a:lnTo>
                  <a:lnTo>
                    <a:pt x="1069519" y="1027052"/>
                  </a:lnTo>
                  <a:lnTo>
                    <a:pt x="1075079" y="1044639"/>
                  </a:lnTo>
                  <a:lnTo>
                    <a:pt x="1083212" y="1056942"/>
                  </a:lnTo>
                  <a:lnTo>
                    <a:pt x="1080223" y="1063080"/>
                  </a:lnTo>
                  <a:lnTo>
                    <a:pt x="1088650" y="1074780"/>
                  </a:lnTo>
                  <a:lnTo>
                    <a:pt x="1096784" y="1087083"/>
                  </a:lnTo>
                  <a:lnTo>
                    <a:pt x="1093230" y="1094379"/>
                  </a:lnTo>
                  <a:lnTo>
                    <a:pt x="1100947" y="1107538"/>
                  </a:lnTo>
                  <a:lnTo>
                    <a:pt x="1108370" y="1121300"/>
                  </a:lnTo>
                  <a:lnTo>
                    <a:pt x="1115351" y="1135968"/>
                  </a:lnTo>
                  <a:lnTo>
                    <a:pt x="1119441" y="1156573"/>
                  </a:lnTo>
                  <a:lnTo>
                    <a:pt x="1134507" y="1183645"/>
                  </a:lnTo>
                  <a:lnTo>
                    <a:pt x="1137862" y="1205760"/>
                  </a:lnTo>
                  <a:lnTo>
                    <a:pt x="1141069" y="1228176"/>
                  </a:lnTo>
                  <a:lnTo>
                    <a:pt x="1145453" y="1248177"/>
                  </a:lnTo>
                  <a:lnTo>
                    <a:pt x="1149984" y="1267876"/>
                  </a:lnTo>
                  <a:lnTo>
                    <a:pt x="1166227" y="1292533"/>
                  </a:lnTo>
                  <a:lnTo>
                    <a:pt x="1171493" y="1310723"/>
                  </a:lnTo>
                  <a:lnTo>
                    <a:pt x="1177053" y="1328309"/>
                  </a:lnTo>
                  <a:lnTo>
                    <a:pt x="1182760" y="1345594"/>
                  </a:lnTo>
                  <a:lnTo>
                    <a:pt x="1188762" y="1362274"/>
                  </a:lnTo>
                  <a:lnTo>
                    <a:pt x="1206622" y="1383611"/>
                  </a:lnTo>
                  <a:lnTo>
                    <a:pt x="1203362" y="1390302"/>
                  </a:lnTo>
                  <a:lnTo>
                    <a:pt x="1211961" y="1401650"/>
                  </a:lnTo>
                  <a:lnTo>
                    <a:pt x="1220855" y="1412393"/>
                  </a:lnTo>
                  <a:lnTo>
                    <a:pt x="1218477" y="1417274"/>
                  </a:lnTo>
                  <a:lnTo>
                    <a:pt x="1227763" y="1427213"/>
                  </a:lnTo>
                  <a:lnTo>
                    <a:pt x="1237195" y="1436849"/>
                  </a:lnTo>
                  <a:lnTo>
                    <a:pt x="1246333" y="1447090"/>
                  </a:lnTo>
                  <a:lnTo>
                    <a:pt x="1254736" y="1458840"/>
                  </a:lnTo>
                  <a:lnTo>
                    <a:pt x="1262895" y="1471093"/>
                  </a:lnTo>
                  <a:lnTo>
                    <a:pt x="1271494" y="1482440"/>
                  </a:lnTo>
                  <a:lnTo>
                    <a:pt x="1289427" y="1503626"/>
                  </a:lnTo>
                  <a:lnTo>
                    <a:pt x="1287074" y="1508456"/>
                  </a:lnTo>
                  <a:lnTo>
                    <a:pt x="1314269" y="1539631"/>
                  </a:lnTo>
                  <a:lnTo>
                    <a:pt x="1324755" y="1547104"/>
                  </a:lnTo>
                  <a:lnTo>
                    <a:pt x="1335535" y="1553974"/>
                  </a:lnTo>
                  <a:lnTo>
                    <a:pt x="1333967" y="1557194"/>
                  </a:lnTo>
                  <a:lnTo>
                    <a:pt x="1344233" y="1565120"/>
                  </a:lnTo>
                  <a:lnTo>
                    <a:pt x="1354645" y="1572744"/>
                  </a:lnTo>
                  <a:lnTo>
                    <a:pt x="1336412" y="1610175"/>
                  </a:lnTo>
                  <a:lnTo>
                    <a:pt x="1326563" y="1601394"/>
                  </a:lnTo>
                  <a:lnTo>
                    <a:pt x="1316077" y="1593921"/>
                  </a:lnTo>
                  <a:lnTo>
                    <a:pt x="1305934" y="1585743"/>
                  </a:lnTo>
                  <a:lnTo>
                    <a:pt x="1306865" y="1583831"/>
                  </a:lnTo>
                  <a:lnTo>
                    <a:pt x="1277318" y="1557487"/>
                  </a:lnTo>
                  <a:lnTo>
                    <a:pt x="1278739" y="1554569"/>
                  </a:lnTo>
                  <a:lnTo>
                    <a:pt x="1259335" y="1536402"/>
                  </a:lnTo>
                  <a:lnTo>
                    <a:pt x="1249339" y="1527922"/>
                  </a:lnTo>
                  <a:lnTo>
                    <a:pt x="1206368" y="1471135"/>
                  </a:lnTo>
                  <a:lnTo>
                    <a:pt x="1198725" y="1457825"/>
                  </a:lnTo>
                  <a:lnTo>
                    <a:pt x="1191375" y="1443912"/>
                  </a:lnTo>
                  <a:lnTo>
                    <a:pt x="1172609" y="1424437"/>
                  </a:lnTo>
                  <a:lnTo>
                    <a:pt x="1164965" y="1411127"/>
                  </a:lnTo>
                  <a:lnTo>
                    <a:pt x="1157101" y="1398270"/>
                  </a:lnTo>
                  <a:lnTo>
                    <a:pt x="1149384" y="1385111"/>
                  </a:lnTo>
                  <a:lnTo>
                    <a:pt x="1141962" y="1371349"/>
                  </a:lnTo>
                  <a:lnTo>
                    <a:pt x="1134980" y="1356681"/>
                  </a:lnTo>
                  <a:lnTo>
                    <a:pt x="1120674" y="1328049"/>
                  </a:lnTo>
                  <a:lnTo>
                    <a:pt x="1106955" y="1298210"/>
                  </a:lnTo>
                  <a:lnTo>
                    <a:pt x="1093825" y="1267163"/>
                  </a:lnTo>
                  <a:lnTo>
                    <a:pt x="1092701" y="1240470"/>
                  </a:lnTo>
                  <a:lnTo>
                    <a:pt x="1048415" y="1099378"/>
                  </a:lnTo>
                  <a:lnTo>
                    <a:pt x="1034697" y="1069539"/>
                  </a:lnTo>
                  <a:lnTo>
                    <a:pt x="1020391" y="1040907"/>
                  </a:lnTo>
                  <a:lnTo>
                    <a:pt x="1005496" y="1013483"/>
                  </a:lnTo>
                  <a:lnTo>
                    <a:pt x="990013" y="987266"/>
                  </a:lnTo>
                  <a:lnTo>
                    <a:pt x="975119" y="959841"/>
                  </a:lnTo>
                  <a:lnTo>
                    <a:pt x="943565" y="908615"/>
                  </a:lnTo>
                  <a:lnTo>
                    <a:pt x="890647" y="843247"/>
                  </a:lnTo>
                  <a:lnTo>
                    <a:pt x="862129" y="814789"/>
                  </a:lnTo>
                  <a:lnTo>
                    <a:pt x="864237" y="810462"/>
                  </a:lnTo>
                  <a:lnTo>
                    <a:pt x="843754" y="794509"/>
                  </a:lnTo>
                  <a:lnTo>
                    <a:pt x="844931" y="792094"/>
                  </a:lnTo>
                  <a:lnTo>
                    <a:pt x="834690" y="784118"/>
                  </a:lnTo>
                  <a:lnTo>
                    <a:pt x="805143" y="757773"/>
                  </a:lnTo>
                  <a:lnTo>
                    <a:pt x="741343" y="714744"/>
                  </a:lnTo>
                  <a:lnTo>
                    <a:pt x="707066" y="698110"/>
                  </a:lnTo>
                  <a:lnTo>
                    <a:pt x="706894" y="698462"/>
                  </a:lnTo>
                  <a:lnTo>
                    <a:pt x="695011" y="693857"/>
                  </a:lnTo>
                  <a:lnTo>
                    <a:pt x="682687" y="690156"/>
                  </a:lnTo>
                  <a:lnTo>
                    <a:pt x="681756" y="692068"/>
                  </a:lnTo>
                  <a:lnTo>
                    <a:pt x="657646" y="683561"/>
                  </a:lnTo>
                  <a:close/>
                </a:path>
                <a:path w="3533775" h="2404745">
                  <a:moveTo>
                    <a:pt x="852819" y="804901"/>
                  </a:moveTo>
                  <a:lnTo>
                    <a:pt x="864237" y="810462"/>
                  </a:lnTo>
                  <a:lnTo>
                    <a:pt x="862129" y="814789"/>
                  </a:lnTo>
                  <a:lnTo>
                    <a:pt x="852819" y="804901"/>
                  </a:lnTo>
                  <a:close/>
                </a:path>
                <a:path w="3533775" h="2404745">
                  <a:moveTo>
                    <a:pt x="0" y="3601"/>
                  </a:moveTo>
                  <a:lnTo>
                    <a:pt x="43000" y="2326"/>
                  </a:lnTo>
                  <a:lnTo>
                    <a:pt x="42315" y="3733"/>
                  </a:lnTo>
                  <a:lnTo>
                    <a:pt x="49002" y="19005"/>
                  </a:lnTo>
                  <a:lnTo>
                    <a:pt x="67595" y="67840"/>
                  </a:lnTo>
                  <a:lnTo>
                    <a:pt x="78078" y="104320"/>
                  </a:lnTo>
                  <a:lnTo>
                    <a:pt x="83540" y="122108"/>
                  </a:lnTo>
                  <a:lnTo>
                    <a:pt x="89737" y="138386"/>
                  </a:lnTo>
                  <a:lnTo>
                    <a:pt x="85032" y="148046"/>
                  </a:lnTo>
                  <a:lnTo>
                    <a:pt x="105168" y="193710"/>
                  </a:lnTo>
                  <a:lnTo>
                    <a:pt x="110973" y="210793"/>
                  </a:lnTo>
                  <a:lnTo>
                    <a:pt x="117220" y="226971"/>
                  </a:lnTo>
                  <a:lnTo>
                    <a:pt x="123760" y="242545"/>
                  </a:lnTo>
                  <a:lnTo>
                    <a:pt x="119030" y="252255"/>
                  </a:lnTo>
                  <a:lnTo>
                    <a:pt x="126943" y="265011"/>
                  </a:lnTo>
                  <a:lnTo>
                    <a:pt x="135003" y="277466"/>
                  </a:lnTo>
                  <a:lnTo>
                    <a:pt x="143357" y="289316"/>
                  </a:lnTo>
                  <a:lnTo>
                    <a:pt x="140735" y="294700"/>
                  </a:lnTo>
                  <a:lnTo>
                    <a:pt x="149555" y="305594"/>
                  </a:lnTo>
                  <a:lnTo>
                    <a:pt x="155189" y="323029"/>
                  </a:lnTo>
                  <a:lnTo>
                    <a:pt x="164008" y="333924"/>
                  </a:lnTo>
                  <a:lnTo>
                    <a:pt x="171921" y="346680"/>
                  </a:lnTo>
                  <a:lnTo>
                    <a:pt x="179981" y="359135"/>
                  </a:lnTo>
                  <a:lnTo>
                    <a:pt x="188335" y="370985"/>
                  </a:lnTo>
                  <a:lnTo>
                    <a:pt x="185713" y="376369"/>
                  </a:lnTo>
                  <a:lnTo>
                    <a:pt x="221972" y="417935"/>
                  </a:lnTo>
                  <a:lnTo>
                    <a:pt x="231282" y="427823"/>
                  </a:lnTo>
                  <a:lnTo>
                    <a:pt x="229468" y="431547"/>
                  </a:lnTo>
                  <a:lnTo>
                    <a:pt x="239072" y="440831"/>
                  </a:lnTo>
                  <a:lnTo>
                    <a:pt x="248382" y="450720"/>
                  </a:lnTo>
                  <a:lnTo>
                    <a:pt x="246299" y="454996"/>
                  </a:lnTo>
                  <a:lnTo>
                    <a:pt x="256075" y="463929"/>
                  </a:lnTo>
                  <a:lnTo>
                    <a:pt x="266144" y="472257"/>
                  </a:lnTo>
                  <a:lnTo>
                    <a:pt x="264943" y="474723"/>
                  </a:lnTo>
                  <a:lnTo>
                    <a:pt x="285450" y="490625"/>
                  </a:lnTo>
                  <a:lnTo>
                    <a:pt x="314189" y="518630"/>
                  </a:lnTo>
                  <a:lnTo>
                    <a:pt x="346235" y="539843"/>
                  </a:lnTo>
                  <a:lnTo>
                    <a:pt x="356722" y="547316"/>
                  </a:lnTo>
                  <a:lnTo>
                    <a:pt x="388107" y="569887"/>
                  </a:lnTo>
                  <a:lnTo>
                    <a:pt x="444925" y="598248"/>
                  </a:lnTo>
                  <a:lnTo>
                    <a:pt x="506718" y="616396"/>
                  </a:lnTo>
                  <a:lnTo>
                    <a:pt x="557093" y="628982"/>
                  </a:lnTo>
                  <a:lnTo>
                    <a:pt x="570864" y="629713"/>
                  </a:lnTo>
                  <a:lnTo>
                    <a:pt x="596051" y="636006"/>
                  </a:lnTo>
                  <a:lnTo>
                    <a:pt x="609797" y="636788"/>
                  </a:lnTo>
                  <a:lnTo>
                    <a:pt x="634813" y="643433"/>
                  </a:lnTo>
                  <a:lnTo>
                    <a:pt x="648118" y="645121"/>
                  </a:lnTo>
                  <a:lnTo>
                    <a:pt x="672399" y="653275"/>
                  </a:lnTo>
                  <a:lnTo>
                    <a:pt x="656715" y="685473"/>
                  </a:lnTo>
                  <a:lnTo>
                    <a:pt x="632434" y="677319"/>
                  </a:lnTo>
                  <a:lnTo>
                    <a:pt x="607712" y="670070"/>
                  </a:lnTo>
                  <a:lnTo>
                    <a:pt x="594113" y="668986"/>
                  </a:lnTo>
                  <a:lnTo>
                    <a:pt x="568950" y="662643"/>
                  </a:lnTo>
                  <a:lnTo>
                    <a:pt x="491034" y="648594"/>
                  </a:lnTo>
                  <a:lnTo>
                    <a:pt x="478219" y="645900"/>
                  </a:lnTo>
                  <a:lnTo>
                    <a:pt x="453840" y="637947"/>
                  </a:lnTo>
                  <a:lnTo>
                    <a:pt x="441173" y="634951"/>
                  </a:lnTo>
                  <a:lnTo>
                    <a:pt x="417823" y="624885"/>
                  </a:lnTo>
                  <a:lnTo>
                    <a:pt x="383571" y="608200"/>
                  </a:lnTo>
                  <a:lnTo>
                    <a:pt x="372398" y="602136"/>
                  </a:lnTo>
                  <a:lnTo>
                    <a:pt x="350642" y="588799"/>
                  </a:lnTo>
                  <a:lnTo>
                    <a:pt x="328297" y="576669"/>
                  </a:lnTo>
                  <a:lnTo>
                    <a:pt x="328836" y="575562"/>
                  </a:lnTo>
                  <a:lnTo>
                    <a:pt x="317958" y="568894"/>
                  </a:lnTo>
                  <a:lnTo>
                    <a:pt x="306786" y="562829"/>
                  </a:lnTo>
                  <a:lnTo>
                    <a:pt x="295638" y="556714"/>
                  </a:lnTo>
                  <a:lnTo>
                    <a:pt x="296348" y="555255"/>
                  </a:lnTo>
                  <a:lnTo>
                    <a:pt x="285936" y="547631"/>
                  </a:lnTo>
                  <a:lnTo>
                    <a:pt x="275670" y="539705"/>
                  </a:lnTo>
                  <a:lnTo>
                    <a:pt x="255212" y="523701"/>
                  </a:lnTo>
                  <a:lnTo>
                    <a:pt x="246319" y="512958"/>
                  </a:lnTo>
                  <a:lnTo>
                    <a:pt x="226302" y="496049"/>
                  </a:lnTo>
                  <a:lnTo>
                    <a:pt x="218144" y="483796"/>
                  </a:lnTo>
                  <a:lnTo>
                    <a:pt x="199108" y="464874"/>
                  </a:lnTo>
                  <a:lnTo>
                    <a:pt x="191930" y="450608"/>
                  </a:lnTo>
                  <a:lnTo>
                    <a:pt x="173629" y="430177"/>
                  </a:lnTo>
                  <a:lnTo>
                    <a:pt x="166892" y="415006"/>
                  </a:lnTo>
                  <a:lnTo>
                    <a:pt x="148787" y="394173"/>
                  </a:lnTo>
                  <a:lnTo>
                    <a:pt x="142247" y="378599"/>
                  </a:lnTo>
                  <a:lnTo>
                    <a:pt x="124583" y="356860"/>
                  </a:lnTo>
                  <a:lnTo>
                    <a:pt x="118778" y="339777"/>
                  </a:lnTo>
                  <a:lnTo>
                    <a:pt x="89430" y="284023"/>
                  </a:lnTo>
                  <a:lnTo>
                    <a:pt x="61506" y="196343"/>
                  </a:lnTo>
                  <a:lnTo>
                    <a:pt x="56901" y="176795"/>
                  </a:lnTo>
                  <a:lnTo>
                    <a:pt x="47104" y="138906"/>
                  </a:lnTo>
                  <a:lnTo>
                    <a:pt x="31082" y="113796"/>
                  </a:lnTo>
                  <a:lnTo>
                    <a:pt x="22707" y="72988"/>
                  </a:lnTo>
                  <a:lnTo>
                    <a:pt x="12861" y="35200"/>
                  </a:lnTo>
                  <a:lnTo>
                    <a:pt x="0" y="3601"/>
                  </a:lnTo>
                  <a:close/>
                </a:path>
              </a:pathLst>
            </a:custGeom>
            <a:solidFill>
              <a:srgbClr val="F5A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6324" y="0"/>
              <a:ext cx="9477374" cy="10286999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95686" y="788758"/>
            <a:ext cx="352044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135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Método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7438502"/>
            <a:ext cx="1722755" cy="2362200"/>
          </a:xfrm>
          <a:custGeom>
            <a:avLst/>
            <a:gdLst/>
            <a:ahLst/>
            <a:cxnLst/>
            <a:rect l="l" t="t" r="r" b="b"/>
            <a:pathLst>
              <a:path w="1722755" h="2362200">
                <a:moveTo>
                  <a:pt x="185670" y="12700"/>
                </a:moveTo>
                <a:lnTo>
                  <a:pt x="0" y="12700"/>
                </a:lnTo>
                <a:lnTo>
                  <a:pt x="0" y="0"/>
                </a:lnTo>
                <a:lnTo>
                  <a:pt x="168960" y="0"/>
                </a:lnTo>
                <a:lnTo>
                  <a:pt x="185670" y="12700"/>
                </a:lnTo>
                <a:close/>
              </a:path>
              <a:path w="1722755" h="2362200">
                <a:moveTo>
                  <a:pt x="282262" y="25400"/>
                </a:moveTo>
                <a:lnTo>
                  <a:pt x="123574" y="25400"/>
                </a:lnTo>
                <a:lnTo>
                  <a:pt x="100288" y="12700"/>
                </a:lnTo>
                <a:lnTo>
                  <a:pt x="266469" y="12700"/>
                </a:lnTo>
                <a:lnTo>
                  <a:pt x="282262" y="25400"/>
                </a:lnTo>
                <a:close/>
              </a:path>
              <a:path w="1722755" h="2362200">
                <a:moveTo>
                  <a:pt x="371524" y="38100"/>
                </a:moveTo>
                <a:lnTo>
                  <a:pt x="270187" y="38100"/>
                </a:lnTo>
                <a:lnTo>
                  <a:pt x="220166" y="25400"/>
                </a:lnTo>
                <a:lnTo>
                  <a:pt x="341770" y="25400"/>
                </a:lnTo>
                <a:lnTo>
                  <a:pt x="371524" y="38100"/>
                </a:lnTo>
                <a:close/>
              </a:path>
              <a:path w="1722755" h="2362200">
                <a:moveTo>
                  <a:pt x="432110" y="50800"/>
                </a:moveTo>
                <a:lnTo>
                  <a:pt x="340880" y="50800"/>
                </a:lnTo>
                <a:lnTo>
                  <a:pt x="325383" y="38100"/>
                </a:lnTo>
                <a:lnTo>
                  <a:pt x="416775" y="38100"/>
                </a:lnTo>
                <a:lnTo>
                  <a:pt x="432110" y="50800"/>
                </a:lnTo>
                <a:close/>
              </a:path>
              <a:path w="1722755" h="2362200">
                <a:moveTo>
                  <a:pt x="557028" y="76200"/>
                </a:moveTo>
                <a:lnTo>
                  <a:pt x="484717" y="76200"/>
                </a:lnTo>
                <a:lnTo>
                  <a:pt x="469274" y="63500"/>
                </a:lnTo>
                <a:lnTo>
                  <a:pt x="418094" y="63500"/>
                </a:lnTo>
                <a:lnTo>
                  <a:pt x="385753" y="50800"/>
                </a:lnTo>
                <a:lnTo>
                  <a:pt x="461648" y="50800"/>
                </a:lnTo>
                <a:lnTo>
                  <a:pt x="525468" y="63500"/>
                </a:lnTo>
                <a:lnTo>
                  <a:pt x="557028" y="76200"/>
                </a:lnTo>
                <a:close/>
              </a:path>
              <a:path w="1722755" h="2362200">
                <a:moveTo>
                  <a:pt x="961590" y="177800"/>
                </a:moveTo>
                <a:lnTo>
                  <a:pt x="898254" y="177800"/>
                </a:lnTo>
                <a:lnTo>
                  <a:pt x="890303" y="165100"/>
                </a:lnTo>
                <a:lnTo>
                  <a:pt x="882514" y="165100"/>
                </a:lnTo>
                <a:lnTo>
                  <a:pt x="849742" y="152400"/>
                </a:lnTo>
                <a:lnTo>
                  <a:pt x="825001" y="152400"/>
                </a:lnTo>
                <a:lnTo>
                  <a:pt x="816969" y="139700"/>
                </a:lnTo>
                <a:lnTo>
                  <a:pt x="751425" y="127000"/>
                </a:lnTo>
                <a:lnTo>
                  <a:pt x="722965" y="127000"/>
                </a:lnTo>
                <a:lnTo>
                  <a:pt x="708734" y="114300"/>
                </a:lnTo>
                <a:lnTo>
                  <a:pt x="694504" y="114300"/>
                </a:lnTo>
                <a:lnTo>
                  <a:pt x="515118" y="76200"/>
                </a:lnTo>
                <a:lnTo>
                  <a:pt x="589073" y="76200"/>
                </a:lnTo>
                <a:lnTo>
                  <a:pt x="620794" y="88900"/>
                </a:lnTo>
                <a:lnTo>
                  <a:pt x="651384" y="88900"/>
                </a:lnTo>
                <a:lnTo>
                  <a:pt x="681137" y="101600"/>
                </a:lnTo>
                <a:lnTo>
                  <a:pt x="710891" y="101600"/>
                </a:lnTo>
                <a:lnTo>
                  <a:pt x="740645" y="114300"/>
                </a:lnTo>
                <a:lnTo>
                  <a:pt x="797997" y="127000"/>
                </a:lnTo>
                <a:lnTo>
                  <a:pt x="827320" y="139700"/>
                </a:lnTo>
                <a:lnTo>
                  <a:pt x="851468" y="139700"/>
                </a:lnTo>
                <a:lnTo>
                  <a:pt x="884241" y="152400"/>
                </a:lnTo>
                <a:lnTo>
                  <a:pt x="946336" y="165100"/>
                </a:lnTo>
                <a:lnTo>
                  <a:pt x="961590" y="177800"/>
                </a:lnTo>
                <a:close/>
              </a:path>
              <a:path w="1722755" h="2362200">
                <a:moveTo>
                  <a:pt x="1121059" y="241300"/>
                </a:moveTo>
                <a:lnTo>
                  <a:pt x="1086048" y="241300"/>
                </a:lnTo>
                <a:lnTo>
                  <a:pt x="1070525" y="228600"/>
                </a:lnTo>
                <a:lnTo>
                  <a:pt x="1039477" y="215900"/>
                </a:lnTo>
                <a:lnTo>
                  <a:pt x="915286" y="177800"/>
                </a:lnTo>
                <a:lnTo>
                  <a:pt x="991452" y="177800"/>
                </a:lnTo>
                <a:lnTo>
                  <a:pt x="1006706" y="190500"/>
                </a:lnTo>
                <a:lnTo>
                  <a:pt x="1028537" y="190500"/>
                </a:lnTo>
                <a:lnTo>
                  <a:pt x="1036029" y="203200"/>
                </a:lnTo>
                <a:lnTo>
                  <a:pt x="1059315" y="203200"/>
                </a:lnTo>
                <a:lnTo>
                  <a:pt x="1065352" y="215900"/>
                </a:lnTo>
                <a:lnTo>
                  <a:pt x="1087775" y="215900"/>
                </a:lnTo>
                <a:lnTo>
                  <a:pt x="1103299" y="228600"/>
                </a:lnTo>
                <a:lnTo>
                  <a:pt x="1111923" y="228600"/>
                </a:lnTo>
                <a:lnTo>
                  <a:pt x="1121059" y="241300"/>
                </a:lnTo>
                <a:close/>
              </a:path>
              <a:path w="1722755" h="2362200">
                <a:moveTo>
                  <a:pt x="1205066" y="292100"/>
                </a:moveTo>
                <a:lnTo>
                  <a:pt x="1175741" y="292100"/>
                </a:lnTo>
                <a:lnTo>
                  <a:pt x="1155043" y="279400"/>
                </a:lnTo>
                <a:lnTo>
                  <a:pt x="1130895" y="254000"/>
                </a:lnTo>
                <a:lnTo>
                  <a:pt x="1101572" y="241300"/>
                </a:lnTo>
                <a:lnTo>
                  <a:pt x="1137796" y="241300"/>
                </a:lnTo>
                <a:lnTo>
                  <a:pt x="1148145" y="254000"/>
                </a:lnTo>
                <a:lnTo>
                  <a:pt x="1155045" y="254000"/>
                </a:lnTo>
                <a:lnTo>
                  <a:pt x="1158495" y="266700"/>
                </a:lnTo>
                <a:lnTo>
                  <a:pt x="1165394" y="266700"/>
                </a:lnTo>
                <a:lnTo>
                  <a:pt x="1182643" y="279400"/>
                </a:lnTo>
                <a:lnTo>
                  <a:pt x="1189542" y="279400"/>
                </a:lnTo>
                <a:lnTo>
                  <a:pt x="1205066" y="292100"/>
                </a:lnTo>
                <a:close/>
              </a:path>
              <a:path w="1722755" h="2362200">
                <a:moveTo>
                  <a:pt x="1210240" y="304800"/>
                </a:moveTo>
                <a:lnTo>
                  <a:pt x="1192990" y="304800"/>
                </a:lnTo>
                <a:lnTo>
                  <a:pt x="1182641" y="292100"/>
                </a:lnTo>
                <a:lnTo>
                  <a:pt x="1208515" y="292100"/>
                </a:lnTo>
                <a:lnTo>
                  <a:pt x="1210240" y="304800"/>
                </a:lnTo>
                <a:close/>
              </a:path>
              <a:path w="1722755" h="2362200">
                <a:moveTo>
                  <a:pt x="1241584" y="330200"/>
                </a:moveTo>
                <a:lnTo>
                  <a:pt x="1225762" y="330200"/>
                </a:lnTo>
                <a:lnTo>
                  <a:pt x="1206789" y="317500"/>
                </a:lnTo>
                <a:lnTo>
                  <a:pt x="1199889" y="304800"/>
                </a:lnTo>
                <a:lnTo>
                  <a:pt x="1213690" y="304800"/>
                </a:lnTo>
                <a:lnTo>
                  <a:pt x="1229214" y="317500"/>
                </a:lnTo>
                <a:lnTo>
                  <a:pt x="1236113" y="317500"/>
                </a:lnTo>
                <a:lnTo>
                  <a:pt x="1241584" y="330200"/>
                </a:lnTo>
                <a:close/>
              </a:path>
              <a:path w="1722755" h="2362200">
                <a:moveTo>
                  <a:pt x="1253820" y="342900"/>
                </a:moveTo>
                <a:lnTo>
                  <a:pt x="1241286" y="342900"/>
                </a:lnTo>
                <a:lnTo>
                  <a:pt x="1234387" y="330200"/>
                </a:lnTo>
                <a:lnTo>
                  <a:pt x="1247540" y="330200"/>
                </a:lnTo>
                <a:lnTo>
                  <a:pt x="1253820" y="342900"/>
                </a:lnTo>
                <a:close/>
              </a:path>
              <a:path w="1722755" h="2362200">
                <a:moveTo>
                  <a:pt x="1338311" y="444500"/>
                </a:moveTo>
                <a:lnTo>
                  <a:pt x="1329254" y="444500"/>
                </a:lnTo>
                <a:lnTo>
                  <a:pt x="1308556" y="406400"/>
                </a:lnTo>
                <a:lnTo>
                  <a:pt x="1287858" y="381000"/>
                </a:lnTo>
                <a:lnTo>
                  <a:pt x="1248186" y="342900"/>
                </a:lnTo>
                <a:lnTo>
                  <a:pt x="1260261" y="342900"/>
                </a:lnTo>
                <a:lnTo>
                  <a:pt x="1265436" y="355600"/>
                </a:lnTo>
                <a:lnTo>
                  <a:pt x="1274060" y="355600"/>
                </a:lnTo>
                <a:lnTo>
                  <a:pt x="1280960" y="368300"/>
                </a:lnTo>
                <a:lnTo>
                  <a:pt x="1293033" y="381000"/>
                </a:lnTo>
                <a:lnTo>
                  <a:pt x="1298208" y="381000"/>
                </a:lnTo>
                <a:lnTo>
                  <a:pt x="1312007" y="393700"/>
                </a:lnTo>
                <a:lnTo>
                  <a:pt x="1315457" y="406400"/>
                </a:lnTo>
                <a:lnTo>
                  <a:pt x="1320362" y="406400"/>
                </a:lnTo>
                <a:lnTo>
                  <a:pt x="1324944" y="419100"/>
                </a:lnTo>
                <a:lnTo>
                  <a:pt x="1334430" y="431800"/>
                </a:lnTo>
                <a:lnTo>
                  <a:pt x="1338311" y="444500"/>
                </a:lnTo>
                <a:close/>
              </a:path>
              <a:path w="1722755" h="2362200">
                <a:moveTo>
                  <a:pt x="1357500" y="482600"/>
                </a:moveTo>
                <a:lnTo>
                  <a:pt x="1349953" y="482600"/>
                </a:lnTo>
                <a:lnTo>
                  <a:pt x="1346503" y="469900"/>
                </a:lnTo>
                <a:lnTo>
                  <a:pt x="1344778" y="469900"/>
                </a:lnTo>
                <a:lnTo>
                  <a:pt x="1341328" y="457200"/>
                </a:lnTo>
                <a:lnTo>
                  <a:pt x="1330979" y="444500"/>
                </a:lnTo>
                <a:lnTo>
                  <a:pt x="1342192" y="444500"/>
                </a:lnTo>
                <a:lnTo>
                  <a:pt x="1346073" y="457200"/>
                </a:lnTo>
                <a:lnTo>
                  <a:pt x="1349954" y="457200"/>
                </a:lnTo>
                <a:lnTo>
                  <a:pt x="1353808" y="469900"/>
                </a:lnTo>
                <a:lnTo>
                  <a:pt x="1357500" y="482600"/>
                </a:lnTo>
                <a:close/>
              </a:path>
              <a:path w="1722755" h="2362200">
                <a:moveTo>
                  <a:pt x="1348229" y="774700"/>
                </a:moveTo>
                <a:lnTo>
                  <a:pt x="1332704" y="774700"/>
                </a:lnTo>
                <a:lnTo>
                  <a:pt x="1336154" y="762000"/>
                </a:lnTo>
                <a:lnTo>
                  <a:pt x="1337879" y="749300"/>
                </a:lnTo>
                <a:lnTo>
                  <a:pt x="1343053" y="749300"/>
                </a:lnTo>
                <a:lnTo>
                  <a:pt x="1348227" y="723900"/>
                </a:lnTo>
                <a:lnTo>
                  <a:pt x="1351677" y="711200"/>
                </a:lnTo>
                <a:lnTo>
                  <a:pt x="1351677" y="698500"/>
                </a:lnTo>
                <a:lnTo>
                  <a:pt x="1353402" y="698500"/>
                </a:lnTo>
                <a:lnTo>
                  <a:pt x="1358577" y="673100"/>
                </a:lnTo>
                <a:lnTo>
                  <a:pt x="1360302" y="647700"/>
                </a:lnTo>
                <a:lnTo>
                  <a:pt x="1360302" y="635000"/>
                </a:lnTo>
                <a:lnTo>
                  <a:pt x="1363752" y="622300"/>
                </a:lnTo>
                <a:lnTo>
                  <a:pt x="1362026" y="622300"/>
                </a:lnTo>
                <a:lnTo>
                  <a:pt x="1365477" y="609600"/>
                </a:lnTo>
                <a:lnTo>
                  <a:pt x="1365450" y="558800"/>
                </a:lnTo>
                <a:lnTo>
                  <a:pt x="1365261" y="558800"/>
                </a:lnTo>
                <a:lnTo>
                  <a:pt x="1364749" y="546100"/>
                </a:lnTo>
                <a:lnTo>
                  <a:pt x="1363752" y="533400"/>
                </a:lnTo>
                <a:lnTo>
                  <a:pt x="1362026" y="533400"/>
                </a:lnTo>
                <a:lnTo>
                  <a:pt x="1362026" y="520700"/>
                </a:lnTo>
                <a:lnTo>
                  <a:pt x="1360302" y="508000"/>
                </a:lnTo>
                <a:lnTo>
                  <a:pt x="1353403" y="482600"/>
                </a:lnTo>
                <a:lnTo>
                  <a:pt x="1360869" y="482600"/>
                </a:lnTo>
                <a:lnTo>
                  <a:pt x="1363753" y="495300"/>
                </a:lnTo>
                <a:lnTo>
                  <a:pt x="1367311" y="520700"/>
                </a:lnTo>
                <a:lnTo>
                  <a:pt x="1370221" y="533400"/>
                </a:lnTo>
                <a:lnTo>
                  <a:pt x="1372485" y="546100"/>
                </a:lnTo>
                <a:lnTo>
                  <a:pt x="1374102" y="558800"/>
                </a:lnTo>
                <a:lnTo>
                  <a:pt x="1374102" y="622300"/>
                </a:lnTo>
                <a:lnTo>
                  <a:pt x="1372836" y="635000"/>
                </a:lnTo>
                <a:lnTo>
                  <a:pt x="1371731" y="635000"/>
                </a:lnTo>
                <a:lnTo>
                  <a:pt x="1370949" y="647700"/>
                </a:lnTo>
                <a:lnTo>
                  <a:pt x="1370356" y="660400"/>
                </a:lnTo>
                <a:lnTo>
                  <a:pt x="1369575" y="673100"/>
                </a:lnTo>
                <a:lnTo>
                  <a:pt x="1368470" y="673100"/>
                </a:lnTo>
                <a:lnTo>
                  <a:pt x="1367203" y="685800"/>
                </a:lnTo>
                <a:lnTo>
                  <a:pt x="1363753" y="711200"/>
                </a:lnTo>
                <a:lnTo>
                  <a:pt x="1358579" y="723900"/>
                </a:lnTo>
                <a:lnTo>
                  <a:pt x="1358579" y="736600"/>
                </a:lnTo>
                <a:lnTo>
                  <a:pt x="1348229" y="774700"/>
                </a:lnTo>
                <a:close/>
              </a:path>
              <a:path w="1722755" h="2362200">
                <a:moveTo>
                  <a:pt x="1332544" y="812800"/>
                </a:moveTo>
                <a:lnTo>
                  <a:pt x="1316883" y="812800"/>
                </a:lnTo>
                <a:lnTo>
                  <a:pt x="1321276" y="800100"/>
                </a:lnTo>
                <a:lnTo>
                  <a:pt x="1325346" y="787400"/>
                </a:lnTo>
                <a:lnTo>
                  <a:pt x="1329254" y="774700"/>
                </a:lnTo>
                <a:lnTo>
                  <a:pt x="1346504" y="774700"/>
                </a:lnTo>
                <a:lnTo>
                  <a:pt x="1344779" y="787400"/>
                </a:lnTo>
                <a:lnTo>
                  <a:pt x="1339605" y="787400"/>
                </a:lnTo>
                <a:lnTo>
                  <a:pt x="1337880" y="800100"/>
                </a:lnTo>
                <a:lnTo>
                  <a:pt x="1336155" y="800100"/>
                </a:lnTo>
                <a:lnTo>
                  <a:pt x="1332544" y="812800"/>
                </a:lnTo>
                <a:close/>
              </a:path>
              <a:path w="1722755" h="2362200">
                <a:moveTo>
                  <a:pt x="1313732" y="850900"/>
                </a:moveTo>
                <a:lnTo>
                  <a:pt x="1296482" y="850900"/>
                </a:lnTo>
                <a:lnTo>
                  <a:pt x="1301656" y="838200"/>
                </a:lnTo>
                <a:lnTo>
                  <a:pt x="1305106" y="825500"/>
                </a:lnTo>
                <a:lnTo>
                  <a:pt x="1308556" y="825500"/>
                </a:lnTo>
                <a:lnTo>
                  <a:pt x="1312005" y="812800"/>
                </a:lnTo>
                <a:lnTo>
                  <a:pt x="1329256" y="812800"/>
                </a:lnTo>
                <a:lnTo>
                  <a:pt x="1325968" y="825500"/>
                </a:lnTo>
                <a:lnTo>
                  <a:pt x="1313732" y="850900"/>
                </a:lnTo>
                <a:close/>
              </a:path>
              <a:path w="1722755" h="2362200">
                <a:moveTo>
                  <a:pt x="1297561" y="876300"/>
                </a:moveTo>
                <a:lnTo>
                  <a:pt x="1277508" y="876300"/>
                </a:lnTo>
                <a:lnTo>
                  <a:pt x="1280958" y="863600"/>
                </a:lnTo>
                <a:lnTo>
                  <a:pt x="1286132" y="863600"/>
                </a:lnTo>
                <a:lnTo>
                  <a:pt x="1289582" y="850900"/>
                </a:lnTo>
                <a:lnTo>
                  <a:pt x="1306833" y="850900"/>
                </a:lnTo>
                <a:lnTo>
                  <a:pt x="1301954" y="863600"/>
                </a:lnTo>
                <a:lnTo>
                  <a:pt x="1297561" y="876300"/>
                </a:lnTo>
                <a:close/>
              </a:path>
              <a:path w="1722755" h="2362200">
                <a:moveTo>
                  <a:pt x="1282684" y="901700"/>
                </a:moveTo>
                <a:lnTo>
                  <a:pt x="1260259" y="901700"/>
                </a:lnTo>
                <a:lnTo>
                  <a:pt x="1265434" y="889000"/>
                </a:lnTo>
                <a:lnTo>
                  <a:pt x="1272333" y="876300"/>
                </a:lnTo>
                <a:lnTo>
                  <a:pt x="1293492" y="876300"/>
                </a:lnTo>
                <a:lnTo>
                  <a:pt x="1289584" y="889000"/>
                </a:lnTo>
                <a:lnTo>
                  <a:pt x="1282684" y="901700"/>
                </a:lnTo>
                <a:close/>
              </a:path>
              <a:path w="1722755" h="2362200">
                <a:moveTo>
                  <a:pt x="1261986" y="927100"/>
                </a:moveTo>
                <a:lnTo>
                  <a:pt x="1241286" y="927100"/>
                </a:lnTo>
                <a:lnTo>
                  <a:pt x="1255085" y="901700"/>
                </a:lnTo>
                <a:lnTo>
                  <a:pt x="1275785" y="901700"/>
                </a:lnTo>
                <a:lnTo>
                  <a:pt x="1261986" y="927100"/>
                </a:lnTo>
                <a:close/>
              </a:path>
              <a:path w="1722755" h="2362200">
                <a:moveTo>
                  <a:pt x="1080875" y="1104900"/>
                </a:moveTo>
                <a:lnTo>
                  <a:pt x="1043303" y="1104900"/>
                </a:lnTo>
                <a:lnTo>
                  <a:pt x="1051981" y="1092200"/>
                </a:lnTo>
                <a:lnTo>
                  <a:pt x="1060013" y="1092200"/>
                </a:lnTo>
                <a:lnTo>
                  <a:pt x="1067074" y="1079500"/>
                </a:lnTo>
                <a:lnTo>
                  <a:pt x="1080657" y="1079500"/>
                </a:lnTo>
                <a:lnTo>
                  <a:pt x="1087206" y="1066800"/>
                </a:lnTo>
                <a:lnTo>
                  <a:pt x="1098634" y="1066800"/>
                </a:lnTo>
                <a:lnTo>
                  <a:pt x="1104806" y="1054100"/>
                </a:lnTo>
                <a:lnTo>
                  <a:pt x="1120545" y="1054100"/>
                </a:lnTo>
                <a:lnTo>
                  <a:pt x="1125719" y="1041400"/>
                </a:lnTo>
                <a:lnTo>
                  <a:pt x="1130894" y="1041400"/>
                </a:lnTo>
                <a:lnTo>
                  <a:pt x="1149868" y="1028700"/>
                </a:lnTo>
                <a:lnTo>
                  <a:pt x="1170566" y="1003300"/>
                </a:lnTo>
                <a:lnTo>
                  <a:pt x="1208513" y="965200"/>
                </a:lnTo>
                <a:lnTo>
                  <a:pt x="1218862" y="952500"/>
                </a:lnTo>
                <a:lnTo>
                  <a:pt x="1222312" y="952500"/>
                </a:lnTo>
                <a:lnTo>
                  <a:pt x="1232661" y="939800"/>
                </a:lnTo>
                <a:lnTo>
                  <a:pt x="1236111" y="927100"/>
                </a:lnTo>
                <a:lnTo>
                  <a:pt x="1258536" y="927100"/>
                </a:lnTo>
                <a:lnTo>
                  <a:pt x="1255087" y="939800"/>
                </a:lnTo>
                <a:lnTo>
                  <a:pt x="1250936" y="939800"/>
                </a:lnTo>
                <a:lnTo>
                  <a:pt x="1241988" y="952500"/>
                </a:lnTo>
                <a:lnTo>
                  <a:pt x="1237838" y="965200"/>
                </a:lnTo>
                <a:lnTo>
                  <a:pt x="1229214" y="965200"/>
                </a:lnTo>
                <a:lnTo>
                  <a:pt x="1220589" y="977900"/>
                </a:lnTo>
                <a:lnTo>
                  <a:pt x="1210240" y="990600"/>
                </a:lnTo>
                <a:lnTo>
                  <a:pt x="1206790" y="990600"/>
                </a:lnTo>
                <a:lnTo>
                  <a:pt x="1203341" y="1003300"/>
                </a:lnTo>
                <a:lnTo>
                  <a:pt x="1193988" y="1003300"/>
                </a:lnTo>
                <a:lnTo>
                  <a:pt x="1189326" y="1016000"/>
                </a:lnTo>
                <a:lnTo>
                  <a:pt x="1184340" y="1016000"/>
                </a:lnTo>
                <a:lnTo>
                  <a:pt x="1179192" y="1028700"/>
                </a:lnTo>
                <a:lnTo>
                  <a:pt x="1168520" y="1028700"/>
                </a:lnTo>
                <a:lnTo>
                  <a:pt x="1157200" y="1041400"/>
                </a:lnTo>
                <a:lnTo>
                  <a:pt x="1145234" y="1054100"/>
                </a:lnTo>
                <a:lnTo>
                  <a:pt x="1132621" y="1066800"/>
                </a:lnTo>
                <a:lnTo>
                  <a:pt x="1080875" y="1104900"/>
                </a:lnTo>
                <a:close/>
              </a:path>
              <a:path w="1722755" h="2362200">
                <a:moveTo>
                  <a:pt x="424993" y="1041400"/>
                </a:moveTo>
                <a:lnTo>
                  <a:pt x="0" y="1041400"/>
                </a:lnTo>
                <a:lnTo>
                  <a:pt x="0" y="1016000"/>
                </a:lnTo>
                <a:lnTo>
                  <a:pt x="153542" y="1016000"/>
                </a:lnTo>
                <a:lnTo>
                  <a:pt x="189145" y="1028700"/>
                </a:lnTo>
                <a:lnTo>
                  <a:pt x="392274" y="1028700"/>
                </a:lnTo>
                <a:lnTo>
                  <a:pt x="424993" y="1041400"/>
                </a:lnTo>
                <a:close/>
              </a:path>
              <a:path w="1722755" h="2362200">
                <a:moveTo>
                  <a:pt x="595296" y="1054100"/>
                </a:moveTo>
                <a:lnTo>
                  <a:pt x="216313" y="1054100"/>
                </a:lnTo>
                <a:lnTo>
                  <a:pt x="151334" y="1041400"/>
                </a:lnTo>
                <a:lnTo>
                  <a:pt x="561473" y="1041400"/>
                </a:lnTo>
                <a:lnTo>
                  <a:pt x="595296" y="1054100"/>
                </a:lnTo>
                <a:close/>
              </a:path>
              <a:path w="1722755" h="2362200">
                <a:moveTo>
                  <a:pt x="697953" y="1066800"/>
                </a:moveTo>
                <a:lnTo>
                  <a:pt x="435776" y="1066800"/>
                </a:lnTo>
                <a:lnTo>
                  <a:pt x="405752" y="1054100"/>
                </a:lnTo>
                <a:lnTo>
                  <a:pt x="680866" y="1054100"/>
                </a:lnTo>
                <a:lnTo>
                  <a:pt x="697953" y="1066800"/>
                </a:lnTo>
                <a:close/>
              </a:path>
              <a:path w="1722755" h="2362200">
                <a:moveTo>
                  <a:pt x="1362001" y="1181100"/>
                </a:moveTo>
                <a:lnTo>
                  <a:pt x="1270610" y="1181100"/>
                </a:lnTo>
                <a:lnTo>
                  <a:pt x="1218864" y="1168400"/>
                </a:lnTo>
                <a:lnTo>
                  <a:pt x="1174018" y="1155700"/>
                </a:lnTo>
                <a:lnTo>
                  <a:pt x="1118822" y="1143000"/>
                </a:lnTo>
                <a:lnTo>
                  <a:pt x="1075700" y="1143000"/>
                </a:lnTo>
                <a:lnTo>
                  <a:pt x="1046378" y="1130300"/>
                </a:lnTo>
                <a:lnTo>
                  <a:pt x="1015330" y="1130300"/>
                </a:lnTo>
                <a:lnTo>
                  <a:pt x="980833" y="1117600"/>
                </a:lnTo>
                <a:lnTo>
                  <a:pt x="982558" y="1117600"/>
                </a:lnTo>
                <a:lnTo>
                  <a:pt x="841119" y="1104900"/>
                </a:lnTo>
                <a:lnTo>
                  <a:pt x="704855" y="1079500"/>
                </a:lnTo>
                <a:lnTo>
                  <a:pt x="607103" y="1079500"/>
                </a:lnTo>
                <a:lnTo>
                  <a:pt x="573765" y="1066800"/>
                </a:lnTo>
                <a:lnTo>
                  <a:pt x="766947" y="1066800"/>
                </a:lnTo>
                <a:lnTo>
                  <a:pt x="906662" y="1092200"/>
                </a:lnTo>
                <a:lnTo>
                  <a:pt x="979106" y="1092200"/>
                </a:lnTo>
                <a:lnTo>
                  <a:pt x="1034302" y="1104900"/>
                </a:lnTo>
                <a:lnTo>
                  <a:pt x="1067076" y="1104900"/>
                </a:lnTo>
                <a:lnTo>
                  <a:pt x="1060176" y="1117600"/>
                </a:lnTo>
                <a:lnTo>
                  <a:pt x="1117097" y="1130300"/>
                </a:lnTo>
                <a:lnTo>
                  <a:pt x="1184367" y="1143000"/>
                </a:lnTo>
                <a:lnTo>
                  <a:pt x="1248187" y="1155700"/>
                </a:lnTo>
                <a:lnTo>
                  <a:pt x="1297184" y="1155700"/>
                </a:lnTo>
                <a:lnTo>
                  <a:pt x="1313732" y="1168400"/>
                </a:lnTo>
                <a:lnTo>
                  <a:pt x="1346289" y="1168400"/>
                </a:lnTo>
                <a:lnTo>
                  <a:pt x="1362001" y="1181100"/>
                </a:lnTo>
                <a:close/>
              </a:path>
              <a:path w="1722755" h="2362200">
                <a:moveTo>
                  <a:pt x="527192" y="1358900"/>
                </a:moveTo>
                <a:lnTo>
                  <a:pt x="472160" y="1358900"/>
                </a:lnTo>
                <a:lnTo>
                  <a:pt x="496146" y="1346200"/>
                </a:lnTo>
                <a:lnTo>
                  <a:pt x="520133" y="1346200"/>
                </a:lnTo>
                <a:lnTo>
                  <a:pt x="568726" y="1320800"/>
                </a:lnTo>
                <a:lnTo>
                  <a:pt x="592523" y="1308100"/>
                </a:lnTo>
                <a:lnTo>
                  <a:pt x="615998" y="1308100"/>
                </a:lnTo>
                <a:lnTo>
                  <a:pt x="639310" y="1295400"/>
                </a:lnTo>
                <a:lnTo>
                  <a:pt x="680707" y="1282700"/>
                </a:lnTo>
                <a:lnTo>
                  <a:pt x="730728" y="1257300"/>
                </a:lnTo>
                <a:lnTo>
                  <a:pt x="749863" y="1257300"/>
                </a:lnTo>
                <a:lnTo>
                  <a:pt x="787487" y="1231900"/>
                </a:lnTo>
                <a:lnTo>
                  <a:pt x="825757" y="1219200"/>
                </a:lnTo>
                <a:lnTo>
                  <a:pt x="844569" y="1206500"/>
                </a:lnTo>
                <a:lnTo>
                  <a:pt x="863381" y="1206500"/>
                </a:lnTo>
                <a:lnTo>
                  <a:pt x="901651" y="1181100"/>
                </a:lnTo>
                <a:lnTo>
                  <a:pt x="939275" y="1168400"/>
                </a:lnTo>
                <a:lnTo>
                  <a:pt x="958410" y="1155700"/>
                </a:lnTo>
                <a:lnTo>
                  <a:pt x="966441" y="1155700"/>
                </a:lnTo>
                <a:lnTo>
                  <a:pt x="983151" y="1143000"/>
                </a:lnTo>
                <a:lnTo>
                  <a:pt x="991182" y="1143000"/>
                </a:lnTo>
                <a:lnTo>
                  <a:pt x="998082" y="1130300"/>
                </a:lnTo>
                <a:lnTo>
                  <a:pt x="1034303" y="1130300"/>
                </a:lnTo>
                <a:lnTo>
                  <a:pt x="977383" y="1168400"/>
                </a:lnTo>
                <a:lnTo>
                  <a:pt x="896611" y="1206500"/>
                </a:lnTo>
                <a:lnTo>
                  <a:pt x="754875" y="1270000"/>
                </a:lnTo>
                <a:lnTo>
                  <a:pt x="740645" y="1270000"/>
                </a:lnTo>
                <a:lnTo>
                  <a:pt x="726415" y="1282700"/>
                </a:lnTo>
                <a:lnTo>
                  <a:pt x="712185" y="1282700"/>
                </a:lnTo>
                <a:lnTo>
                  <a:pt x="697954" y="1295400"/>
                </a:lnTo>
                <a:lnTo>
                  <a:pt x="641034" y="1308100"/>
                </a:lnTo>
                <a:lnTo>
                  <a:pt x="527192" y="1358900"/>
                </a:lnTo>
                <a:close/>
              </a:path>
              <a:path w="1722755" h="2362200">
                <a:moveTo>
                  <a:pt x="1408599" y="1193800"/>
                </a:moveTo>
                <a:lnTo>
                  <a:pt x="1337880" y="1193800"/>
                </a:lnTo>
                <a:lnTo>
                  <a:pt x="1317182" y="1181100"/>
                </a:lnTo>
                <a:lnTo>
                  <a:pt x="1400110" y="1181100"/>
                </a:lnTo>
                <a:lnTo>
                  <a:pt x="1408599" y="1193800"/>
                </a:lnTo>
                <a:close/>
              </a:path>
              <a:path w="1722755" h="2362200">
                <a:moveTo>
                  <a:pt x="1462070" y="1206500"/>
                </a:moveTo>
                <a:lnTo>
                  <a:pt x="1379277" y="1206500"/>
                </a:lnTo>
                <a:lnTo>
                  <a:pt x="1363753" y="1193800"/>
                </a:lnTo>
                <a:lnTo>
                  <a:pt x="1443097" y="1193800"/>
                </a:lnTo>
                <a:lnTo>
                  <a:pt x="1462070" y="1206500"/>
                </a:lnTo>
                <a:close/>
              </a:path>
              <a:path w="1722755" h="2362200">
                <a:moveTo>
                  <a:pt x="1634557" y="1308100"/>
                </a:moveTo>
                <a:lnTo>
                  <a:pt x="1600060" y="1308100"/>
                </a:lnTo>
                <a:lnTo>
                  <a:pt x="1589710" y="1295400"/>
                </a:lnTo>
                <a:lnTo>
                  <a:pt x="1570737" y="1282700"/>
                </a:lnTo>
                <a:lnTo>
                  <a:pt x="1562113" y="1282700"/>
                </a:lnTo>
                <a:lnTo>
                  <a:pt x="1550038" y="1270000"/>
                </a:lnTo>
                <a:lnTo>
                  <a:pt x="1531065" y="1257300"/>
                </a:lnTo>
                <a:lnTo>
                  <a:pt x="1515541" y="1257300"/>
                </a:lnTo>
                <a:lnTo>
                  <a:pt x="1500017" y="1244600"/>
                </a:lnTo>
                <a:lnTo>
                  <a:pt x="1481044" y="1231900"/>
                </a:lnTo>
                <a:lnTo>
                  <a:pt x="1453446" y="1219200"/>
                </a:lnTo>
                <a:lnTo>
                  <a:pt x="1424123" y="1219200"/>
                </a:lnTo>
                <a:lnTo>
                  <a:pt x="1394800" y="1206500"/>
                </a:lnTo>
                <a:lnTo>
                  <a:pt x="1474144" y="1206500"/>
                </a:lnTo>
                <a:lnTo>
                  <a:pt x="1489668" y="1219200"/>
                </a:lnTo>
                <a:lnTo>
                  <a:pt x="1506917" y="1231900"/>
                </a:lnTo>
                <a:lnTo>
                  <a:pt x="1518991" y="1231900"/>
                </a:lnTo>
                <a:lnTo>
                  <a:pt x="1537964" y="1244600"/>
                </a:lnTo>
                <a:lnTo>
                  <a:pt x="1551763" y="1244600"/>
                </a:lnTo>
                <a:lnTo>
                  <a:pt x="1563837" y="1257300"/>
                </a:lnTo>
                <a:lnTo>
                  <a:pt x="1581086" y="1270000"/>
                </a:lnTo>
                <a:lnTo>
                  <a:pt x="1593160" y="1270000"/>
                </a:lnTo>
                <a:lnTo>
                  <a:pt x="1603509" y="1282700"/>
                </a:lnTo>
                <a:lnTo>
                  <a:pt x="1620758" y="1295400"/>
                </a:lnTo>
                <a:lnTo>
                  <a:pt x="1634557" y="1308100"/>
                </a:lnTo>
                <a:close/>
              </a:path>
              <a:path w="1722755" h="2362200">
                <a:moveTo>
                  <a:pt x="1674229" y="1358900"/>
                </a:moveTo>
                <a:lnTo>
                  <a:pt x="1649623" y="1358900"/>
                </a:lnTo>
                <a:lnTo>
                  <a:pt x="1645553" y="1346200"/>
                </a:lnTo>
                <a:lnTo>
                  <a:pt x="1641160" y="1346200"/>
                </a:lnTo>
                <a:lnTo>
                  <a:pt x="1636282" y="1333500"/>
                </a:lnTo>
                <a:lnTo>
                  <a:pt x="1624208" y="1320800"/>
                </a:lnTo>
                <a:lnTo>
                  <a:pt x="1606959" y="1308100"/>
                </a:lnTo>
                <a:lnTo>
                  <a:pt x="1638007" y="1308100"/>
                </a:lnTo>
                <a:lnTo>
                  <a:pt x="1639732" y="1320800"/>
                </a:lnTo>
                <a:lnTo>
                  <a:pt x="1660430" y="1333500"/>
                </a:lnTo>
                <a:lnTo>
                  <a:pt x="1670779" y="1346200"/>
                </a:lnTo>
                <a:lnTo>
                  <a:pt x="1674229" y="1358900"/>
                </a:lnTo>
                <a:close/>
              </a:path>
              <a:path w="1722755" h="2362200">
                <a:moveTo>
                  <a:pt x="463372" y="1384300"/>
                </a:moveTo>
                <a:lnTo>
                  <a:pt x="396104" y="1384300"/>
                </a:lnTo>
                <a:lnTo>
                  <a:pt x="427152" y="1371600"/>
                </a:lnTo>
                <a:lnTo>
                  <a:pt x="447850" y="1358900"/>
                </a:lnTo>
                <a:lnTo>
                  <a:pt x="505362" y="1358900"/>
                </a:lnTo>
                <a:lnTo>
                  <a:pt x="497870" y="1371600"/>
                </a:lnTo>
                <a:lnTo>
                  <a:pt x="463372" y="1384300"/>
                </a:lnTo>
                <a:close/>
              </a:path>
              <a:path w="1722755" h="2362200">
                <a:moveTo>
                  <a:pt x="1710451" y="1435100"/>
                </a:moveTo>
                <a:lnTo>
                  <a:pt x="1689160" y="1435100"/>
                </a:lnTo>
                <a:lnTo>
                  <a:pt x="1687165" y="1422400"/>
                </a:lnTo>
                <a:lnTo>
                  <a:pt x="1685171" y="1422400"/>
                </a:lnTo>
                <a:lnTo>
                  <a:pt x="1682853" y="1409700"/>
                </a:lnTo>
                <a:lnTo>
                  <a:pt x="1679403" y="1409700"/>
                </a:lnTo>
                <a:lnTo>
                  <a:pt x="1675954" y="1397000"/>
                </a:lnTo>
                <a:lnTo>
                  <a:pt x="1665605" y="1371600"/>
                </a:lnTo>
                <a:lnTo>
                  <a:pt x="1658705" y="1371600"/>
                </a:lnTo>
                <a:lnTo>
                  <a:pt x="1656980" y="1358900"/>
                </a:lnTo>
                <a:lnTo>
                  <a:pt x="1679404" y="1358900"/>
                </a:lnTo>
                <a:lnTo>
                  <a:pt x="1688109" y="1371600"/>
                </a:lnTo>
                <a:lnTo>
                  <a:pt x="1696006" y="1397000"/>
                </a:lnTo>
                <a:lnTo>
                  <a:pt x="1702932" y="1409700"/>
                </a:lnTo>
                <a:lnTo>
                  <a:pt x="1708726" y="1422400"/>
                </a:lnTo>
                <a:lnTo>
                  <a:pt x="1710451" y="1435100"/>
                </a:lnTo>
                <a:close/>
              </a:path>
              <a:path w="1722755" h="2362200">
                <a:moveTo>
                  <a:pt x="425560" y="1397000"/>
                </a:moveTo>
                <a:lnTo>
                  <a:pt x="351257" y="1397000"/>
                </a:lnTo>
                <a:lnTo>
                  <a:pt x="361903" y="1384300"/>
                </a:lnTo>
                <a:lnTo>
                  <a:pt x="432325" y="1384300"/>
                </a:lnTo>
                <a:lnTo>
                  <a:pt x="425560" y="1397000"/>
                </a:lnTo>
                <a:close/>
              </a:path>
              <a:path w="1722755" h="2362200">
                <a:moveTo>
                  <a:pt x="378854" y="1409700"/>
                </a:moveTo>
                <a:lnTo>
                  <a:pt x="308135" y="1409700"/>
                </a:lnTo>
                <a:lnTo>
                  <a:pt x="327109" y="1397000"/>
                </a:lnTo>
                <a:lnTo>
                  <a:pt x="403002" y="1397000"/>
                </a:lnTo>
                <a:lnTo>
                  <a:pt x="378854" y="1409700"/>
                </a:lnTo>
                <a:close/>
              </a:path>
              <a:path w="1722755" h="2362200">
                <a:moveTo>
                  <a:pt x="313309" y="1422400"/>
                </a:moveTo>
                <a:lnTo>
                  <a:pt x="265013" y="1422400"/>
                </a:lnTo>
                <a:lnTo>
                  <a:pt x="275632" y="1409700"/>
                </a:lnTo>
                <a:lnTo>
                  <a:pt x="349531" y="1409700"/>
                </a:lnTo>
                <a:lnTo>
                  <a:pt x="313309" y="1422400"/>
                </a:lnTo>
                <a:close/>
              </a:path>
              <a:path w="1722755" h="2362200">
                <a:moveTo>
                  <a:pt x="283986" y="1435100"/>
                </a:moveTo>
                <a:lnTo>
                  <a:pt x="204643" y="1435100"/>
                </a:lnTo>
                <a:lnTo>
                  <a:pt x="219897" y="1422400"/>
                </a:lnTo>
                <a:lnTo>
                  <a:pt x="291479" y="1422400"/>
                </a:lnTo>
                <a:lnTo>
                  <a:pt x="283986" y="1435100"/>
                </a:lnTo>
                <a:close/>
              </a:path>
              <a:path w="1722755" h="2362200">
                <a:moveTo>
                  <a:pt x="221891" y="1447800"/>
                </a:moveTo>
                <a:lnTo>
                  <a:pt x="137373" y="1447800"/>
                </a:lnTo>
                <a:lnTo>
                  <a:pt x="171871" y="1435100"/>
                </a:lnTo>
                <a:lnTo>
                  <a:pt x="237415" y="1435100"/>
                </a:lnTo>
                <a:lnTo>
                  <a:pt x="221891" y="1447800"/>
                </a:lnTo>
                <a:close/>
              </a:path>
              <a:path w="1722755" h="2362200">
                <a:moveTo>
                  <a:pt x="1717351" y="1473200"/>
                </a:moveTo>
                <a:lnTo>
                  <a:pt x="1696652" y="1473200"/>
                </a:lnTo>
                <a:lnTo>
                  <a:pt x="1696652" y="1460500"/>
                </a:lnTo>
                <a:lnTo>
                  <a:pt x="1693202" y="1447800"/>
                </a:lnTo>
                <a:lnTo>
                  <a:pt x="1691478" y="1435100"/>
                </a:lnTo>
                <a:lnTo>
                  <a:pt x="1712176" y="1435100"/>
                </a:lnTo>
                <a:lnTo>
                  <a:pt x="1713901" y="1447800"/>
                </a:lnTo>
                <a:lnTo>
                  <a:pt x="1717351" y="1460500"/>
                </a:lnTo>
                <a:lnTo>
                  <a:pt x="1717351" y="1473200"/>
                </a:lnTo>
                <a:close/>
              </a:path>
              <a:path w="1722755" h="2362200">
                <a:moveTo>
                  <a:pt x="150902" y="1460500"/>
                </a:moveTo>
                <a:lnTo>
                  <a:pt x="62072" y="1460500"/>
                </a:lnTo>
                <a:lnTo>
                  <a:pt x="75278" y="1447800"/>
                </a:lnTo>
                <a:lnTo>
                  <a:pt x="166695" y="1447800"/>
                </a:lnTo>
                <a:lnTo>
                  <a:pt x="150902" y="1460500"/>
                </a:lnTo>
                <a:close/>
              </a:path>
              <a:path w="1722755" h="2362200">
                <a:moveTo>
                  <a:pt x="6876" y="1485900"/>
                </a:moveTo>
                <a:lnTo>
                  <a:pt x="0" y="1485900"/>
                </a:lnTo>
                <a:lnTo>
                  <a:pt x="0" y="1460500"/>
                </a:lnTo>
                <a:lnTo>
                  <a:pt x="102875" y="1460500"/>
                </a:lnTo>
                <a:lnTo>
                  <a:pt x="6876" y="1485900"/>
                </a:lnTo>
                <a:close/>
              </a:path>
              <a:path w="1722755" h="2362200">
                <a:moveTo>
                  <a:pt x="1665605" y="1676400"/>
                </a:moveTo>
                <a:lnTo>
                  <a:pt x="1648356" y="1676400"/>
                </a:lnTo>
                <a:lnTo>
                  <a:pt x="1656980" y="1663700"/>
                </a:lnTo>
                <a:lnTo>
                  <a:pt x="1660430" y="1651000"/>
                </a:lnTo>
                <a:lnTo>
                  <a:pt x="1665605" y="1651000"/>
                </a:lnTo>
                <a:lnTo>
                  <a:pt x="1669216" y="1638300"/>
                </a:lnTo>
                <a:lnTo>
                  <a:pt x="1672504" y="1625600"/>
                </a:lnTo>
                <a:lnTo>
                  <a:pt x="1675792" y="1625600"/>
                </a:lnTo>
                <a:lnTo>
                  <a:pt x="1679404" y="1612900"/>
                </a:lnTo>
                <a:lnTo>
                  <a:pt x="1682853" y="1600200"/>
                </a:lnTo>
                <a:lnTo>
                  <a:pt x="1684578" y="1600200"/>
                </a:lnTo>
                <a:lnTo>
                  <a:pt x="1688028" y="1587500"/>
                </a:lnTo>
                <a:lnTo>
                  <a:pt x="1689753" y="1587500"/>
                </a:lnTo>
                <a:lnTo>
                  <a:pt x="1689753" y="1574800"/>
                </a:lnTo>
                <a:lnTo>
                  <a:pt x="1693202" y="1574800"/>
                </a:lnTo>
                <a:lnTo>
                  <a:pt x="1696652" y="1549400"/>
                </a:lnTo>
                <a:lnTo>
                  <a:pt x="1698377" y="1549400"/>
                </a:lnTo>
                <a:lnTo>
                  <a:pt x="1701827" y="1524000"/>
                </a:lnTo>
                <a:lnTo>
                  <a:pt x="1703552" y="1524000"/>
                </a:lnTo>
                <a:lnTo>
                  <a:pt x="1703552" y="1498600"/>
                </a:lnTo>
                <a:lnTo>
                  <a:pt x="1700102" y="1498600"/>
                </a:lnTo>
                <a:lnTo>
                  <a:pt x="1700102" y="1485900"/>
                </a:lnTo>
                <a:lnTo>
                  <a:pt x="1698377" y="1473200"/>
                </a:lnTo>
                <a:lnTo>
                  <a:pt x="1719076" y="1473200"/>
                </a:lnTo>
                <a:lnTo>
                  <a:pt x="1719076" y="1485900"/>
                </a:lnTo>
                <a:lnTo>
                  <a:pt x="1722525" y="1485900"/>
                </a:lnTo>
                <a:lnTo>
                  <a:pt x="1722525" y="1511300"/>
                </a:lnTo>
                <a:lnTo>
                  <a:pt x="1720800" y="1524000"/>
                </a:lnTo>
                <a:lnTo>
                  <a:pt x="1718509" y="1536700"/>
                </a:lnTo>
                <a:lnTo>
                  <a:pt x="1716704" y="1536700"/>
                </a:lnTo>
                <a:lnTo>
                  <a:pt x="1715221" y="1549400"/>
                </a:lnTo>
                <a:lnTo>
                  <a:pt x="1713901" y="1562100"/>
                </a:lnTo>
                <a:lnTo>
                  <a:pt x="1708726" y="1574800"/>
                </a:lnTo>
                <a:lnTo>
                  <a:pt x="1707001" y="1587500"/>
                </a:lnTo>
                <a:lnTo>
                  <a:pt x="1703551" y="1600200"/>
                </a:lnTo>
                <a:lnTo>
                  <a:pt x="1696652" y="1612900"/>
                </a:lnTo>
                <a:lnTo>
                  <a:pt x="1693202" y="1625600"/>
                </a:lnTo>
                <a:lnTo>
                  <a:pt x="1677679" y="1651000"/>
                </a:lnTo>
                <a:lnTo>
                  <a:pt x="1669054" y="1663700"/>
                </a:lnTo>
                <a:lnTo>
                  <a:pt x="1665605" y="1676400"/>
                </a:lnTo>
                <a:close/>
              </a:path>
              <a:path w="1722755" h="2362200">
                <a:moveTo>
                  <a:pt x="1613859" y="1752600"/>
                </a:moveTo>
                <a:lnTo>
                  <a:pt x="1594885" y="1752600"/>
                </a:lnTo>
                <a:lnTo>
                  <a:pt x="1605234" y="1739900"/>
                </a:lnTo>
                <a:lnTo>
                  <a:pt x="1612134" y="1727200"/>
                </a:lnTo>
                <a:lnTo>
                  <a:pt x="1622483" y="1714500"/>
                </a:lnTo>
                <a:lnTo>
                  <a:pt x="1641888" y="1676400"/>
                </a:lnTo>
                <a:lnTo>
                  <a:pt x="1660430" y="1676400"/>
                </a:lnTo>
                <a:lnTo>
                  <a:pt x="1656280" y="1689100"/>
                </a:lnTo>
                <a:lnTo>
                  <a:pt x="1651806" y="1689100"/>
                </a:lnTo>
                <a:lnTo>
                  <a:pt x="1647332" y="1701800"/>
                </a:lnTo>
                <a:lnTo>
                  <a:pt x="1643181" y="1701800"/>
                </a:lnTo>
                <a:lnTo>
                  <a:pt x="1639031" y="1714500"/>
                </a:lnTo>
                <a:lnTo>
                  <a:pt x="1634557" y="1714500"/>
                </a:lnTo>
                <a:lnTo>
                  <a:pt x="1630083" y="1727200"/>
                </a:lnTo>
                <a:lnTo>
                  <a:pt x="1625933" y="1727200"/>
                </a:lnTo>
                <a:lnTo>
                  <a:pt x="1624208" y="1739900"/>
                </a:lnTo>
                <a:lnTo>
                  <a:pt x="1620758" y="1739900"/>
                </a:lnTo>
                <a:lnTo>
                  <a:pt x="1613859" y="1752600"/>
                </a:lnTo>
                <a:close/>
              </a:path>
              <a:path w="1722755" h="2362200">
                <a:moveTo>
                  <a:pt x="1546589" y="1828800"/>
                </a:moveTo>
                <a:lnTo>
                  <a:pt x="1525890" y="1828800"/>
                </a:lnTo>
                <a:lnTo>
                  <a:pt x="1532789" y="1816100"/>
                </a:lnTo>
                <a:lnTo>
                  <a:pt x="1567287" y="1778000"/>
                </a:lnTo>
                <a:lnTo>
                  <a:pt x="1570737" y="1778000"/>
                </a:lnTo>
                <a:lnTo>
                  <a:pt x="1581086" y="1765300"/>
                </a:lnTo>
                <a:lnTo>
                  <a:pt x="1584535" y="1765300"/>
                </a:lnTo>
                <a:lnTo>
                  <a:pt x="1591435" y="1752600"/>
                </a:lnTo>
                <a:lnTo>
                  <a:pt x="1606959" y="1752600"/>
                </a:lnTo>
                <a:lnTo>
                  <a:pt x="1596610" y="1765300"/>
                </a:lnTo>
                <a:lnTo>
                  <a:pt x="1582811" y="1790700"/>
                </a:lnTo>
                <a:lnTo>
                  <a:pt x="1563837" y="1803400"/>
                </a:lnTo>
                <a:lnTo>
                  <a:pt x="1550038" y="1816100"/>
                </a:lnTo>
                <a:lnTo>
                  <a:pt x="1546589" y="1828800"/>
                </a:lnTo>
                <a:close/>
              </a:path>
              <a:path w="1722755" h="2362200">
                <a:moveTo>
                  <a:pt x="1498292" y="1866900"/>
                </a:moveTo>
                <a:lnTo>
                  <a:pt x="1467245" y="1866900"/>
                </a:lnTo>
                <a:lnTo>
                  <a:pt x="1481043" y="1854200"/>
                </a:lnTo>
                <a:lnTo>
                  <a:pt x="1491393" y="1854200"/>
                </a:lnTo>
                <a:lnTo>
                  <a:pt x="1508641" y="1841500"/>
                </a:lnTo>
                <a:lnTo>
                  <a:pt x="1515541" y="1828800"/>
                </a:lnTo>
                <a:lnTo>
                  <a:pt x="1531065" y="1828800"/>
                </a:lnTo>
                <a:lnTo>
                  <a:pt x="1518991" y="1841500"/>
                </a:lnTo>
                <a:lnTo>
                  <a:pt x="1513816" y="1854200"/>
                </a:lnTo>
                <a:lnTo>
                  <a:pt x="1498292" y="1866900"/>
                </a:lnTo>
                <a:close/>
              </a:path>
              <a:path w="1722755" h="2362200">
                <a:moveTo>
                  <a:pt x="1479319" y="1879600"/>
                </a:moveTo>
                <a:lnTo>
                  <a:pt x="1451721" y="1879600"/>
                </a:lnTo>
                <a:lnTo>
                  <a:pt x="1455170" y="1866900"/>
                </a:lnTo>
                <a:lnTo>
                  <a:pt x="1484493" y="1866900"/>
                </a:lnTo>
                <a:lnTo>
                  <a:pt x="1479319" y="1879600"/>
                </a:lnTo>
                <a:close/>
              </a:path>
              <a:path w="1722755" h="2362200">
                <a:moveTo>
                  <a:pt x="1456895" y="1892300"/>
                </a:moveTo>
                <a:lnTo>
                  <a:pt x="1432747" y="1892300"/>
                </a:lnTo>
                <a:lnTo>
                  <a:pt x="1446546" y="1879600"/>
                </a:lnTo>
                <a:lnTo>
                  <a:pt x="1475869" y="1879600"/>
                </a:lnTo>
                <a:lnTo>
                  <a:pt x="1456895" y="1892300"/>
                </a:lnTo>
                <a:close/>
              </a:path>
              <a:path w="1722755" h="2362200">
                <a:moveTo>
                  <a:pt x="1417223" y="1917700"/>
                </a:moveTo>
                <a:lnTo>
                  <a:pt x="1379276" y="1917700"/>
                </a:lnTo>
                <a:lnTo>
                  <a:pt x="1387038" y="1905000"/>
                </a:lnTo>
                <a:lnTo>
                  <a:pt x="1406874" y="1905000"/>
                </a:lnTo>
                <a:lnTo>
                  <a:pt x="1412049" y="1892300"/>
                </a:lnTo>
                <a:lnTo>
                  <a:pt x="1444821" y="1892300"/>
                </a:lnTo>
                <a:lnTo>
                  <a:pt x="1434472" y="1905000"/>
                </a:lnTo>
                <a:lnTo>
                  <a:pt x="1417223" y="1917700"/>
                </a:lnTo>
                <a:close/>
              </a:path>
              <a:path w="1722755" h="2362200">
                <a:moveTo>
                  <a:pt x="862086" y="2184400"/>
                </a:moveTo>
                <a:lnTo>
                  <a:pt x="799721" y="2184400"/>
                </a:lnTo>
                <a:lnTo>
                  <a:pt x="827319" y="2171700"/>
                </a:lnTo>
                <a:lnTo>
                  <a:pt x="836671" y="2171700"/>
                </a:lnTo>
                <a:lnTo>
                  <a:pt x="846508" y="2159000"/>
                </a:lnTo>
                <a:lnTo>
                  <a:pt x="866991" y="2159000"/>
                </a:lnTo>
                <a:lnTo>
                  <a:pt x="881275" y="2146300"/>
                </a:lnTo>
                <a:lnTo>
                  <a:pt x="895882" y="2146300"/>
                </a:lnTo>
                <a:lnTo>
                  <a:pt x="911137" y="2133600"/>
                </a:lnTo>
                <a:lnTo>
                  <a:pt x="927361" y="2133600"/>
                </a:lnTo>
                <a:lnTo>
                  <a:pt x="960781" y="2108200"/>
                </a:lnTo>
                <a:lnTo>
                  <a:pt x="977086" y="2108200"/>
                </a:lnTo>
                <a:lnTo>
                  <a:pt x="992906" y="2095500"/>
                </a:lnTo>
                <a:lnTo>
                  <a:pt x="1053276" y="2070100"/>
                </a:lnTo>
                <a:lnTo>
                  <a:pt x="1082599" y="2057400"/>
                </a:lnTo>
                <a:lnTo>
                  <a:pt x="1097422" y="2057400"/>
                </a:lnTo>
                <a:lnTo>
                  <a:pt x="1111922" y="2044700"/>
                </a:lnTo>
                <a:lnTo>
                  <a:pt x="1144263" y="2032000"/>
                </a:lnTo>
                <a:lnTo>
                  <a:pt x="1208945" y="1993900"/>
                </a:lnTo>
                <a:lnTo>
                  <a:pt x="1241287" y="1981200"/>
                </a:lnTo>
                <a:lnTo>
                  <a:pt x="1302520" y="1955800"/>
                </a:lnTo>
                <a:lnTo>
                  <a:pt x="1332974" y="1930400"/>
                </a:lnTo>
                <a:lnTo>
                  <a:pt x="1363752" y="1917700"/>
                </a:lnTo>
                <a:lnTo>
                  <a:pt x="1401700" y="1917700"/>
                </a:lnTo>
                <a:lnTo>
                  <a:pt x="1387200" y="1930400"/>
                </a:lnTo>
                <a:lnTo>
                  <a:pt x="1372377" y="1930400"/>
                </a:lnTo>
                <a:lnTo>
                  <a:pt x="1357554" y="1943100"/>
                </a:lnTo>
                <a:lnTo>
                  <a:pt x="1343054" y="1955800"/>
                </a:lnTo>
                <a:lnTo>
                  <a:pt x="1282684" y="1981200"/>
                </a:lnTo>
                <a:lnTo>
                  <a:pt x="1217139" y="2006600"/>
                </a:lnTo>
                <a:lnTo>
                  <a:pt x="1160219" y="2044700"/>
                </a:lnTo>
                <a:lnTo>
                  <a:pt x="1144425" y="2044700"/>
                </a:lnTo>
                <a:lnTo>
                  <a:pt x="1112192" y="2070100"/>
                </a:lnTo>
                <a:lnTo>
                  <a:pt x="1096399" y="2070100"/>
                </a:lnTo>
                <a:lnTo>
                  <a:pt x="1034303" y="2108200"/>
                </a:lnTo>
                <a:lnTo>
                  <a:pt x="1003983" y="2120900"/>
                </a:lnTo>
                <a:lnTo>
                  <a:pt x="910113" y="2159000"/>
                </a:lnTo>
                <a:lnTo>
                  <a:pt x="894320" y="2171700"/>
                </a:lnTo>
                <a:lnTo>
                  <a:pt x="862086" y="2184400"/>
                </a:lnTo>
                <a:close/>
              </a:path>
              <a:path w="1722755" h="2362200">
                <a:moveTo>
                  <a:pt x="830769" y="2197100"/>
                </a:moveTo>
                <a:lnTo>
                  <a:pt x="758755" y="2197100"/>
                </a:lnTo>
                <a:lnTo>
                  <a:pt x="780747" y="2184400"/>
                </a:lnTo>
                <a:lnTo>
                  <a:pt x="846293" y="2184400"/>
                </a:lnTo>
                <a:lnTo>
                  <a:pt x="830769" y="2197100"/>
                </a:lnTo>
                <a:close/>
              </a:path>
              <a:path w="1722755" h="2362200">
                <a:moveTo>
                  <a:pt x="715203" y="2235200"/>
                </a:moveTo>
                <a:lnTo>
                  <a:pt x="642758" y="2235200"/>
                </a:lnTo>
                <a:lnTo>
                  <a:pt x="668631" y="2222500"/>
                </a:lnTo>
                <a:lnTo>
                  <a:pt x="692779" y="2222500"/>
                </a:lnTo>
                <a:lnTo>
                  <a:pt x="736763" y="2197100"/>
                </a:lnTo>
                <a:lnTo>
                  <a:pt x="815245" y="2197100"/>
                </a:lnTo>
                <a:lnTo>
                  <a:pt x="799721" y="2209800"/>
                </a:lnTo>
                <a:lnTo>
                  <a:pt x="768674" y="2209800"/>
                </a:lnTo>
                <a:lnTo>
                  <a:pt x="751425" y="2222500"/>
                </a:lnTo>
                <a:lnTo>
                  <a:pt x="715203" y="2235200"/>
                </a:lnTo>
                <a:close/>
              </a:path>
              <a:path w="1722755" h="2362200">
                <a:moveTo>
                  <a:pt x="663053" y="2247900"/>
                </a:moveTo>
                <a:lnTo>
                  <a:pt x="572039" y="2247900"/>
                </a:lnTo>
                <a:lnTo>
                  <a:pt x="604811" y="2235200"/>
                </a:lnTo>
                <a:lnTo>
                  <a:pt x="680059" y="2235200"/>
                </a:lnTo>
                <a:lnTo>
                  <a:pt x="663053" y="2247900"/>
                </a:lnTo>
                <a:close/>
              </a:path>
              <a:path w="1722755" h="2362200">
                <a:moveTo>
                  <a:pt x="444399" y="2298700"/>
                </a:moveTo>
                <a:lnTo>
                  <a:pt x="356700" y="2298700"/>
                </a:lnTo>
                <a:lnTo>
                  <a:pt x="387478" y="2286000"/>
                </a:lnTo>
                <a:lnTo>
                  <a:pt x="421113" y="2286000"/>
                </a:lnTo>
                <a:lnTo>
                  <a:pt x="437930" y="2273300"/>
                </a:lnTo>
                <a:lnTo>
                  <a:pt x="482561" y="2273300"/>
                </a:lnTo>
                <a:lnTo>
                  <a:pt x="496710" y="2260600"/>
                </a:lnTo>
                <a:lnTo>
                  <a:pt x="526923" y="2260600"/>
                </a:lnTo>
                <a:lnTo>
                  <a:pt x="556784" y="2247900"/>
                </a:lnTo>
                <a:lnTo>
                  <a:pt x="641034" y="2247900"/>
                </a:lnTo>
                <a:lnTo>
                  <a:pt x="607669" y="2260600"/>
                </a:lnTo>
                <a:lnTo>
                  <a:pt x="541585" y="2273300"/>
                </a:lnTo>
                <a:lnTo>
                  <a:pt x="508219" y="2286000"/>
                </a:lnTo>
                <a:lnTo>
                  <a:pt x="444399" y="2298700"/>
                </a:lnTo>
                <a:close/>
              </a:path>
              <a:path w="1722755" h="2362200">
                <a:moveTo>
                  <a:pt x="395645" y="2311400"/>
                </a:moveTo>
                <a:lnTo>
                  <a:pt x="265012" y="2311400"/>
                </a:lnTo>
                <a:lnTo>
                  <a:pt x="295790" y="2298700"/>
                </a:lnTo>
                <a:lnTo>
                  <a:pt x="412274" y="2298700"/>
                </a:lnTo>
                <a:lnTo>
                  <a:pt x="395645" y="2311400"/>
                </a:lnTo>
                <a:close/>
              </a:path>
              <a:path w="1722755" h="2362200">
                <a:moveTo>
                  <a:pt x="340907" y="2324100"/>
                </a:moveTo>
                <a:lnTo>
                  <a:pt x="205720" y="2324100"/>
                </a:lnTo>
                <a:lnTo>
                  <a:pt x="234800" y="2311400"/>
                </a:lnTo>
                <a:lnTo>
                  <a:pt x="378854" y="2311400"/>
                </a:lnTo>
                <a:lnTo>
                  <a:pt x="340907" y="2324100"/>
                </a:lnTo>
                <a:close/>
              </a:path>
              <a:path w="1722755" h="2362200">
                <a:moveTo>
                  <a:pt x="237415" y="2336800"/>
                </a:moveTo>
                <a:lnTo>
                  <a:pt x="75277" y="2336800"/>
                </a:lnTo>
                <a:lnTo>
                  <a:pt x="147721" y="2324100"/>
                </a:lnTo>
                <a:lnTo>
                  <a:pt x="304685" y="2324100"/>
                </a:lnTo>
                <a:lnTo>
                  <a:pt x="237415" y="2336800"/>
                </a:lnTo>
                <a:close/>
              </a:path>
              <a:path w="1722755" h="2362200">
                <a:moveTo>
                  <a:pt x="35606" y="2362200"/>
                </a:moveTo>
                <a:lnTo>
                  <a:pt x="0" y="2362200"/>
                </a:lnTo>
                <a:lnTo>
                  <a:pt x="0" y="2349500"/>
                </a:lnTo>
                <a:lnTo>
                  <a:pt x="8007" y="2336800"/>
                </a:lnTo>
                <a:lnTo>
                  <a:pt x="189874" y="2336800"/>
                </a:lnTo>
                <a:lnTo>
                  <a:pt x="173595" y="2349500"/>
                </a:lnTo>
                <a:lnTo>
                  <a:pt x="108050" y="2349500"/>
                </a:lnTo>
                <a:lnTo>
                  <a:pt x="35606" y="2362200"/>
                </a:lnTo>
                <a:close/>
              </a:path>
            </a:pathLst>
          </a:custGeom>
          <a:solidFill>
            <a:srgbClr val="C2A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62876" y="9754270"/>
            <a:ext cx="727583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F</a:t>
            </a:r>
            <a:r>
              <a:rPr sz="25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i</a:t>
            </a:r>
            <a:r>
              <a:rPr sz="2500" b="1" spc="-17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g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u</a:t>
            </a:r>
            <a:r>
              <a:rPr sz="2500" b="1" spc="4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r</a:t>
            </a:r>
            <a:r>
              <a:rPr sz="25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r>
              <a:rPr sz="2500" b="1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500" b="1" spc="-17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3</a:t>
            </a:r>
            <a:r>
              <a:rPr sz="2500" b="1" spc="-7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.</a:t>
            </a:r>
            <a:r>
              <a:rPr sz="2500" b="1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500" b="1" spc="-8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</a:t>
            </a:r>
            <a:r>
              <a:rPr sz="2500" b="1" spc="4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r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u</a:t>
            </a:r>
            <a:r>
              <a:rPr sz="2500" b="1" spc="-1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e</a:t>
            </a:r>
            <a:r>
              <a:rPr sz="25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b</a:t>
            </a:r>
            <a:r>
              <a:rPr sz="25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r>
              <a:rPr sz="2500" b="1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</a:t>
            </a:r>
            <a:r>
              <a:rPr sz="25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il</a:t>
            </a:r>
            <a:r>
              <a:rPr sz="25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o</a:t>
            </a:r>
            <a:r>
              <a:rPr sz="2500" b="1" spc="4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t</a:t>
            </a:r>
            <a:r>
              <a:rPr sz="25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o</a:t>
            </a:r>
            <a:r>
              <a:rPr sz="2500" b="1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500" b="1" spc="6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m</a:t>
            </a:r>
            <a:r>
              <a:rPr sz="25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r>
              <a:rPr sz="25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q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u</a:t>
            </a:r>
            <a:r>
              <a:rPr sz="25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i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n</a:t>
            </a:r>
            <a:r>
              <a:rPr sz="25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r>
              <a:rPr sz="2500" b="1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5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un</a:t>
            </a:r>
            <a:r>
              <a:rPr sz="2500" b="1" spc="-10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z</a:t>
            </a:r>
            <a:r>
              <a:rPr sz="25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o</a:t>
            </a:r>
            <a:r>
              <a:rPr sz="2500" b="1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n</a:t>
            </a:r>
            <a:r>
              <a:rPr sz="25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r>
              <a:rPr sz="25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</a:t>
            </a:r>
            <a:r>
              <a:rPr sz="25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o</a:t>
            </a:r>
            <a:r>
              <a:rPr sz="2500" b="1" spc="4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r</a:t>
            </a:r>
            <a:r>
              <a:rPr sz="25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</a:t>
            </a:r>
            <a:endParaRPr sz="2500" dirty="0">
              <a:highlight>
                <a:srgbClr val="000000"/>
              </a:highlight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3989"/>
          <a:stretch/>
        </p:blipFill>
        <p:spPr>
          <a:xfrm>
            <a:off x="232395" y="342900"/>
            <a:ext cx="8915399" cy="69160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 rotWithShape="1">
          <a:blip r:embed="rId3" cstate="print"/>
          <a:srcRect t="12412"/>
          <a:stretch/>
        </p:blipFill>
        <p:spPr>
          <a:xfrm>
            <a:off x="9292606" y="3320409"/>
            <a:ext cx="8762999" cy="691606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497431" y="50526"/>
            <a:ext cx="1790700" cy="2362200"/>
          </a:xfrm>
          <a:custGeom>
            <a:avLst/>
            <a:gdLst/>
            <a:ahLst/>
            <a:cxnLst/>
            <a:rect l="l" t="t" r="r" b="b"/>
            <a:pathLst>
              <a:path w="1790700" h="2362200">
                <a:moveTo>
                  <a:pt x="1677028" y="25400"/>
                </a:moveTo>
                <a:lnTo>
                  <a:pt x="1581702" y="25400"/>
                </a:lnTo>
                <a:lnTo>
                  <a:pt x="1761088" y="0"/>
                </a:lnTo>
                <a:lnTo>
                  <a:pt x="1790567" y="0"/>
                </a:lnTo>
                <a:lnTo>
                  <a:pt x="1790567" y="12700"/>
                </a:lnTo>
                <a:lnTo>
                  <a:pt x="1727669" y="12700"/>
                </a:lnTo>
                <a:lnTo>
                  <a:pt x="1677028" y="25400"/>
                </a:lnTo>
                <a:close/>
              </a:path>
              <a:path w="1790700" h="2362200">
                <a:moveTo>
                  <a:pt x="1578899" y="38100"/>
                </a:moveTo>
                <a:lnTo>
                  <a:pt x="1488290" y="38100"/>
                </a:lnTo>
                <a:lnTo>
                  <a:pt x="1519607" y="25400"/>
                </a:lnTo>
                <a:lnTo>
                  <a:pt x="1602966" y="25400"/>
                </a:lnTo>
                <a:lnTo>
                  <a:pt x="1578899" y="38100"/>
                </a:lnTo>
                <a:close/>
              </a:path>
              <a:path w="1790700" h="2362200">
                <a:moveTo>
                  <a:pt x="1505377" y="50800"/>
                </a:moveTo>
                <a:lnTo>
                  <a:pt x="1393691" y="50800"/>
                </a:lnTo>
                <a:lnTo>
                  <a:pt x="1425009" y="38100"/>
                </a:lnTo>
                <a:lnTo>
                  <a:pt x="1529956" y="38100"/>
                </a:lnTo>
                <a:lnTo>
                  <a:pt x="1505377" y="50800"/>
                </a:lnTo>
                <a:close/>
              </a:path>
              <a:path w="1790700" h="2362200">
                <a:moveTo>
                  <a:pt x="1431638" y="63500"/>
                </a:moveTo>
                <a:lnTo>
                  <a:pt x="1349303" y="63500"/>
                </a:lnTo>
                <a:lnTo>
                  <a:pt x="1363722" y="50800"/>
                </a:lnTo>
                <a:lnTo>
                  <a:pt x="1456218" y="50800"/>
                </a:lnTo>
                <a:lnTo>
                  <a:pt x="1431638" y="63500"/>
                </a:lnTo>
                <a:close/>
              </a:path>
              <a:path w="1790700" h="2362200">
                <a:moveTo>
                  <a:pt x="1360083" y="76200"/>
                </a:moveTo>
                <a:lnTo>
                  <a:pt x="1288717" y="76200"/>
                </a:lnTo>
                <a:lnTo>
                  <a:pt x="1304645" y="63500"/>
                </a:lnTo>
                <a:lnTo>
                  <a:pt x="1383558" y="63500"/>
                </a:lnTo>
                <a:lnTo>
                  <a:pt x="1360083" y="76200"/>
                </a:lnTo>
                <a:close/>
              </a:path>
              <a:path w="1790700" h="2362200">
                <a:moveTo>
                  <a:pt x="1216030" y="114300"/>
                </a:moveTo>
                <a:lnTo>
                  <a:pt x="1152210" y="114300"/>
                </a:lnTo>
                <a:lnTo>
                  <a:pt x="1167195" y="101600"/>
                </a:lnTo>
                <a:lnTo>
                  <a:pt x="1195871" y="101600"/>
                </a:lnTo>
                <a:lnTo>
                  <a:pt x="1210856" y="88900"/>
                </a:lnTo>
                <a:lnTo>
                  <a:pt x="1241903" y="88900"/>
                </a:lnTo>
                <a:lnTo>
                  <a:pt x="1257427" y="76200"/>
                </a:lnTo>
                <a:lnTo>
                  <a:pt x="1336771" y="76200"/>
                </a:lnTo>
                <a:lnTo>
                  <a:pt x="1290199" y="88900"/>
                </a:lnTo>
                <a:lnTo>
                  <a:pt x="1238454" y="101600"/>
                </a:lnTo>
                <a:lnTo>
                  <a:pt x="1216030" y="114300"/>
                </a:lnTo>
                <a:close/>
              </a:path>
              <a:path w="1790700" h="2362200">
                <a:moveTo>
                  <a:pt x="831385" y="241300"/>
                </a:moveTo>
                <a:lnTo>
                  <a:pt x="785838" y="241300"/>
                </a:lnTo>
                <a:lnTo>
                  <a:pt x="800337" y="228600"/>
                </a:lnTo>
                <a:lnTo>
                  <a:pt x="860708" y="203200"/>
                </a:lnTo>
                <a:lnTo>
                  <a:pt x="891055" y="203200"/>
                </a:lnTo>
                <a:lnTo>
                  <a:pt x="921078" y="190500"/>
                </a:lnTo>
                <a:lnTo>
                  <a:pt x="975843" y="165100"/>
                </a:lnTo>
                <a:lnTo>
                  <a:pt x="1033194" y="152400"/>
                </a:lnTo>
                <a:lnTo>
                  <a:pt x="1122456" y="114300"/>
                </a:lnTo>
                <a:lnTo>
                  <a:pt x="1184982" y="114300"/>
                </a:lnTo>
                <a:lnTo>
                  <a:pt x="1124612" y="139700"/>
                </a:lnTo>
                <a:lnTo>
                  <a:pt x="1110382" y="139700"/>
                </a:lnTo>
                <a:lnTo>
                  <a:pt x="1081922" y="152400"/>
                </a:lnTo>
                <a:lnTo>
                  <a:pt x="1067692" y="152400"/>
                </a:lnTo>
                <a:lnTo>
                  <a:pt x="1053461" y="165100"/>
                </a:lnTo>
                <a:lnTo>
                  <a:pt x="1025001" y="165100"/>
                </a:lnTo>
                <a:lnTo>
                  <a:pt x="1010771" y="177800"/>
                </a:lnTo>
                <a:lnTo>
                  <a:pt x="979993" y="190500"/>
                </a:lnTo>
                <a:lnTo>
                  <a:pt x="919084" y="203200"/>
                </a:lnTo>
                <a:lnTo>
                  <a:pt x="888305" y="215900"/>
                </a:lnTo>
                <a:lnTo>
                  <a:pt x="831385" y="241300"/>
                </a:lnTo>
                <a:close/>
              </a:path>
              <a:path w="1790700" h="2362200">
                <a:moveTo>
                  <a:pt x="667523" y="304800"/>
                </a:moveTo>
                <a:lnTo>
                  <a:pt x="631301" y="304800"/>
                </a:lnTo>
                <a:lnTo>
                  <a:pt x="658898" y="292100"/>
                </a:lnTo>
                <a:lnTo>
                  <a:pt x="689946" y="279400"/>
                </a:lnTo>
                <a:lnTo>
                  <a:pt x="702640" y="266700"/>
                </a:lnTo>
                <a:lnTo>
                  <a:pt x="715172" y="266700"/>
                </a:lnTo>
                <a:lnTo>
                  <a:pt x="728028" y="254000"/>
                </a:lnTo>
                <a:lnTo>
                  <a:pt x="756192" y="254000"/>
                </a:lnTo>
                <a:lnTo>
                  <a:pt x="771015" y="241300"/>
                </a:lnTo>
                <a:lnTo>
                  <a:pt x="802925" y="241300"/>
                </a:lnTo>
                <a:lnTo>
                  <a:pt x="774464" y="254000"/>
                </a:lnTo>
                <a:lnTo>
                  <a:pt x="738242" y="266700"/>
                </a:lnTo>
                <a:lnTo>
                  <a:pt x="703745" y="279400"/>
                </a:lnTo>
                <a:lnTo>
                  <a:pt x="667523" y="304800"/>
                </a:lnTo>
                <a:close/>
              </a:path>
              <a:path w="1790700" h="2362200">
                <a:moveTo>
                  <a:pt x="640356" y="317500"/>
                </a:moveTo>
                <a:lnTo>
                  <a:pt x="603918" y="317500"/>
                </a:lnTo>
                <a:lnTo>
                  <a:pt x="617367" y="304800"/>
                </a:lnTo>
                <a:lnTo>
                  <a:pt x="649412" y="304800"/>
                </a:lnTo>
                <a:lnTo>
                  <a:pt x="640356" y="317500"/>
                </a:lnTo>
                <a:close/>
              </a:path>
              <a:path w="1790700" h="2362200">
                <a:moveTo>
                  <a:pt x="558856" y="355600"/>
                </a:moveTo>
                <a:lnTo>
                  <a:pt x="541608" y="355600"/>
                </a:lnTo>
                <a:lnTo>
                  <a:pt x="550232" y="342900"/>
                </a:lnTo>
                <a:lnTo>
                  <a:pt x="556970" y="342900"/>
                </a:lnTo>
                <a:lnTo>
                  <a:pt x="571092" y="330200"/>
                </a:lnTo>
                <a:lnTo>
                  <a:pt x="590793" y="317500"/>
                </a:lnTo>
                <a:lnTo>
                  <a:pt x="631301" y="317500"/>
                </a:lnTo>
                <a:lnTo>
                  <a:pt x="613189" y="330200"/>
                </a:lnTo>
                <a:lnTo>
                  <a:pt x="595078" y="330200"/>
                </a:lnTo>
                <a:lnTo>
                  <a:pt x="558856" y="355600"/>
                </a:lnTo>
                <a:close/>
              </a:path>
              <a:path w="1790700" h="2362200">
                <a:moveTo>
                  <a:pt x="546566" y="368300"/>
                </a:moveTo>
                <a:lnTo>
                  <a:pt x="516624" y="368300"/>
                </a:lnTo>
                <a:lnTo>
                  <a:pt x="529533" y="355600"/>
                </a:lnTo>
                <a:lnTo>
                  <a:pt x="552630" y="355600"/>
                </a:lnTo>
                <a:lnTo>
                  <a:pt x="546566" y="368300"/>
                </a:lnTo>
                <a:close/>
              </a:path>
              <a:path w="1790700" h="2362200">
                <a:moveTo>
                  <a:pt x="332494" y="508000"/>
                </a:moveTo>
                <a:lnTo>
                  <a:pt x="311958" y="508000"/>
                </a:lnTo>
                <a:lnTo>
                  <a:pt x="316728" y="495300"/>
                </a:lnTo>
                <a:lnTo>
                  <a:pt x="333923" y="482600"/>
                </a:lnTo>
                <a:lnTo>
                  <a:pt x="345674" y="482600"/>
                </a:lnTo>
                <a:lnTo>
                  <a:pt x="351872" y="469900"/>
                </a:lnTo>
                <a:lnTo>
                  <a:pt x="377745" y="457200"/>
                </a:lnTo>
                <a:lnTo>
                  <a:pt x="389172" y="444500"/>
                </a:lnTo>
                <a:lnTo>
                  <a:pt x="400600" y="444500"/>
                </a:lnTo>
                <a:lnTo>
                  <a:pt x="426042" y="431800"/>
                </a:lnTo>
                <a:lnTo>
                  <a:pt x="440218" y="419100"/>
                </a:lnTo>
                <a:lnTo>
                  <a:pt x="454071" y="406400"/>
                </a:lnTo>
                <a:lnTo>
                  <a:pt x="467277" y="393700"/>
                </a:lnTo>
                <a:lnTo>
                  <a:pt x="479512" y="393700"/>
                </a:lnTo>
                <a:lnTo>
                  <a:pt x="491452" y="381000"/>
                </a:lnTo>
                <a:lnTo>
                  <a:pt x="503876" y="368300"/>
                </a:lnTo>
                <a:lnTo>
                  <a:pt x="532983" y="368300"/>
                </a:lnTo>
                <a:lnTo>
                  <a:pt x="471104" y="419100"/>
                </a:lnTo>
                <a:lnTo>
                  <a:pt x="456092" y="419100"/>
                </a:lnTo>
                <a:lnTo>
                  <a:pt x="441565" y="431800"/>
                </a:lnTo>
                <a:lnTo>
                  <a:pt x="384645" y="469900"/>
                </a:lnTo>
                <a:lnTo>
                  <a:pt x="353597" y="495300"/>
                </a:lnTo>
                <a:lnTo>
                  <a:pt x="339151" y="495300"/>
                </a:lnTo>
                <a:lnTo>
                  <a:pt x="332494" y="508000"/>
                </a:lnTo>
                <a:close/>
              </a:path>
              <a:path w="1790700" h="2362200">
                <a:moveTo>
                  <a:pt x="315946" y="520700"/>
                </a:moveTo>
                <a:lnTo>
                  <a:pt x="301582" y="520700"/>
                </a:lnTo>
                <a:lnTo>
                  <a:pt x="307026" y="508000"/>
                </a:lnTo>
                <a:lnTo>
                  <a:pt x="325999" y="508000"/>
                </a:lnTo>
                <a:lnTo>
                  <a:pt x="315946" y="520700"/>
                </a:lnTo>
                <a:close/>
              </a:path>
              <a:path w="1790700" h="2362200">
                <a:moveTo>
                  <a:pt x="127640" y="774700"/>
                </a:moveTo>
                <a:lnTo>
                  <a:pt x="111253" y="774700"/>
                </a:lnTo>
                <a:lnTo>
                  <a:pt x="116428" y="762000"/>
                </a:lnTo>
                <a:lnTo>
                  <a:pt x="119015" y="749300"/>
                </a:lnTo>
                <a:lnTo>
                  <a:pt x="135267" y="711200"/>
                </a:lnTo>
                <a:lnTo>
                  <a:pt x="154591" y="673100"/>
                </a:lnTo>
                <a:lnTo>
                  <a:pt x="176825" y="635000"/>
                </a:lnTo>
                <a:lnTo>
                  <a:pt x="184776" y="622300"/>
                </a:lnTo>
                <a:lnTo>
                  <a:pt x="193050" y="622300"/>
                </a:lnTo>
                <a:lnTo>
                  <a:pt x="201809" y="609600"/>
                </a:lnTo>
                <a:lnTo>
                  <a:pt x="211161" y="596900"/>
                </a:lnTo>
                <a:lnTo>
                  <a:pt x="220998" y="584200"/>
                </a:lnTo>
                <a:lnTo>
                  <a:pt x="231159" y="571500"/>
                </a:lnTo>
                <a:lnTo>
                  <a:pt x="241481" y="571500"/>
                </a:lnTo>
                <a:lnTo>
                  <a:pt x="251857" y="558800"/>
                </a:lnTo>
                <a:lnTo>
                  <a:pt x="262395" y="546100"/>
                </a:lnTo>
                <a:lnTo>
                  <a:pt x="273256" y="533400"/>
                </a:lnTo>
                <a:lnTo>
                  <a:pt x="284602" y="520700"/>
                </a:lnTo>
                <a:lnTo>
                  <a:pt x="306379" y="520700"/>
                </a:lnTo>
                <a:lnTo>
                  <a:pt x="297135" y="533400"/>
                </a:lnTo>
                <a:lnTo>
                  <a:pt x="288052" y="546100"/>
                </a:lnTo>
                <a:lnTo>
                  <a:pt x="281153" y="546100"/>
                </a:lnTo>
                <a:lnTo>
                  <a:pt x="275978" y="558800"/>
                </a:lnTo>
                <a:lnTo>
                  <a:pt x="269079" y="558800"/>
                </a:lnTo>
                <a:lnTo>
                  <a:pt x="250105" y="571500"/>
                </a:lnTo>
                <a:lnTo>
                  <a:pt x="243394" y="584200"/>
                </a:lnTo>
                <a:lnTo>
                  <a:pt x="236522" y="584200"/>
                </a:lnTo>
                <a:lnTo>
                  <a:pt x="229973" y="596900"/>
                </a:lnTo>
                <a:lnTo>
                  <a:pt x="224232" y="596900"/>
                </a:lnTo>
                <a:lnTo>
                  <a:pt x="203534" y="622300"/>
                </a:lnTo>
                <a:lnTo>
                  <a:pt x="198359" y="635000"/>
                </a:lnTo>
                <a:lnTo>
                  <a:pt x="196634" y="635000"/>
                </a:lnTo>
                <a:lnTo>
                  <a:pt x="186285" y="647700"/>
                </a:lnTo>
                <a:lnTo>
                  <a:pt x="182835" y="660400"/>
                </a:lnTo>
                <a:lnTo>
                  <a:pt x="179386" y="660400"/>
                </a:lnTo>
                <a:lnTo>
                  <a:pt x="168066" y="685800"/>
                </a:lnTo>
                <a:lnTo>
                  <a:pt x="157394" y="698500"/>
                </a:lnTo>
                <a:lnTo>
                  <a:pt x="147368" y="723900"/>
                </a:lnTo>
                <a:lnTo>
                  <a:pt x="137989" y="736600"/>
                </a:lnTo>
                <a:lnTo>
                  <a:pt x="135644" y="749300"/>
                </a:lnTo>
                <a:lnTo>
                  <a:pt x="133461" y="762000"/>
                </a:lnTo>
                <a:lnTo>
                  <a:pt x="130955" y="762000"/>
                </a:lnTo>
                <a:lnTo>
                  <a:pt x="127640" y="774700"/>
                </a:lnTo>
                <a:close/>
              </a:path>
              <a:path w="1790700" h="2362200">
                <a:moveTo>
                  <a:pt x="119635" y="800100"/>
                </a:moveTo>
                <a:lnTo>
                  <a:pt x="102360" y="800100"/>
                </a:lnTo>
                <a:lnTo>
                  <a:pt x="106348" y="787400"/>
                </a:lnTo>
                <a:lnTo>
                  <a:pt x="108666" y="774700"/>
                </a:lnTo>
                <a:lnTo>
                  <a:pt x="124325" y="774700"/>
                </a:lnTo>
                <a:lnTo>
                  <a:pt x="121818" y="787400"/>
                </a:lnTo>
                <a:lnTo>
                  <a:pt x="119635" y="800100"/>
                </a:lnTo>
                <a:close/>
              </a:path>
              <a:path w="1790700" h="2362200">
                <a:moveTo>
                  <a:pt x="110391" y="1054100"/>
                </a:moveTo>
                <a:lnTo>
                  <a:pt x="90851" y="1054100"/>
                </a:lnTo>
                <a:lnTo>
                  <a:pt x="89046" y="1041400"/>
                </a:lnTo>
                <a:lnTo>
                  <a:pt x="87563" y="1041400"/>
                </a:lnTo>
                <a:lnTo>
                  <a:pt x="86243" y="1028700"/>
                </a:lnTo>
                <a:lnTo>
                  <a:pt x="83709" y="1016000"/>
                </a:lnTo>
                <a:lnTo>
                  <a:pt x="81499" y="1003300"/>
                </a:lnTo>
                <a:lnTo>
                  <a:pt x="79936" y="990600"/>
                </a:lnTo>
                <a:lnTo>
                  <a:pt x="79343" y="965200"/>
                </a:lnTo>
                <a:lnTo>
                  <a:pt x="79370" y="952500"/>
                </a:lnTo>
                <a:lnTo>
                  <a:pt x="81068" y="914400"/>
                </a:lnTo>
                <a:lnTo>
                  <a:pt x="85677" y="876300"/>
                </a:lnTo>
                <a:lnTo>
                  <a:pt x="90582" y="850900"/>
                </a:lnTo>
                <a:lnTo>
                  <a:pt x="93358" y="825500"/>
                </a:lnTo>
                <a:lnTo>
                  <a:pt x="96457" y="812800"/>
                </a:lnTo>
                <a:lnTo>
                  <a:pt x="100042" y="800100"/>
                </a:lnTo>
                <a:lnTo>
                  <a:pt x="117290" y="800100"/>
                </a:lnTo>
                <a:lnTo>
                  <a:pt x="115727" y="812800"/>
                </a:lnTo>
                <a:lnTo>
                  <a:pt x="111954" y="825500"/>
                </a:lnTo>
                <a:lnTo>
                  <a:pt x="110391" y="838200"/>
                </a:lnTo>
                <a:lnTo>
                  <a:pt x="109097" y="850900"/>
                </a:lnTo>
                <a:lnTo>
                  <a:pt x="107804" y="850900"/>
                </a:lnTo>
                <a:lnTo>
                  <a:pt x="106510" y="863600"/>
                </a:lnTo>
                <a:lnTo>
                  <a:pt x="105216" y="863600"/>
                </a:lnTo>
                <a:lnTo>
                  <a:pt x="100042" y="914400"/>
                </a:lnTo>
                <a:lnTo>
                  <a:pt x="99045" y="914400"/>
                </a:lnTo>
                <a:lnTo>
                  <a:pt x="98532" y="927100"/>
                </a:lnTo>
                <a:lnTo>
                  <a:pt x="98344" y="939800"/>
                </a:lnTo>
                <a:lnTo>
                  <a:pt x="98317" y="965200"/>
                </a:lnTo>
                <a:lnTo>
                  <a:pt x="98586" y="977900"/>
                </a:lnTo>
                <a:lnTo>
                  <a:pt x="99179" y="990600"/>
                </a:lnTo>
                <a:lnTo>
                  <a:pt x="99772" y="990600"/>
                </a:lnTo>
                <a:lnTo>
                  <a:pt x="100042" y="1003300"/>
                </a:lnTo>
                <a:lnTo>
                  <a:pt x="101767" y="1016000"/>
                </a:lnTo>
                <a:lnTo>
                  <a:pt x="105216" y="1028700"/>
                </a:lnTo>
                <a:lnTo>
                  <a:pt x="106941" y="1041400"/>
                </a:lnTo>
                <a:lnTo>
                  <a:pt x="110391" y="1054100"/>
                </a:lnTo>
                <a:close/>
              </a:path>
              <a:path w="1790700" h="2362200">
                <a:moveTo>
                  <a:pt x="1790567" y="1003300"/>
                </a:moveTo>
                <a:lnTo>
                  <a:pt x="1585151" y="1003300"/>
                </a:lnTo>
                <a:lnTo>
                  <a:pt x="1618786" y="990600"/>
                </a:lnTo>
                <a:lnTo>
                  <a:pt x="1790567" y="990600"/>
                </a:lnTo>
                <a:lnTo>
                  <a:pt x="1790567" y="1003300"/>
                </a:lnTo>
                <a:close/>
              </a:path>
              <a:path w="1790700" h="2362200">
                <a:moveTo>
                  <a:pt x="1585017" y="1016000"/>
                </a:moveTo>
                <a:lnTo>
                  <a:pt x="1443712" y="1016000"/>
                </a:lnTo>
                <a:lnTo>
                  <a:pt x="1519606" y="1003300"/>
                </a:lnTo>
                <a:lnTo>
                  <a:pt x="1620538" y="1003300"/>
                </a:lnTo>
                <a:lnTo>
                  <a:pt x="1585017" y="1016000"/>
                </a:lnTo>
                <a:close/>
              </a:path>
              <a:path w="1790700" h="2362200">
                <a:moveTo>
                  <a:pt x="1478210" y="1028700"/>
                </a:moveTo>
                <a:lnTo>
                  <a:pt x="1329170" y="1028700"/>
                </a:lnTo>
                <a:lnTo>
                  <a:pt x="1361619" y="1016000"/>
                </a:lnTo>
                <a:lnTo>
                  <a:pt x="1493734" y="1016000"/>
                </a:lnTo>
                <a:lnTo>
                  <a:pt x="1478210" y="1028700"/>
                </a:lnTo>
                <a:close/>
              </a:path>
              <a:path w="1790700" h="2362200">
                <a:moveTo>
                  <a:pt x="1344075" y="1041400"/>
                </a:moveTo>
                <a:lnTo>
                  <a:pt x="1210020" y="1041400"/>
                </a:lnTo>
                <a:lnTo>
                  <a:pt x="1243843" y="1028700"/>
                </a:lnTo>
                <a:lnTo>
                  <a:pt x="1373640" y="1028700"/>
                </a:lnTo>
                <a:lnTo>
                  <a:pt x="1344075" y="1041400"/>
                </a:lnTo>
                <a:close/>
              </a:path>
              <a:path w="1790700" h="2362200">
                <a:moveTo>
                  <a:pt x="1135306" y="1066800"/>
                </a:moveTo>
                <a:lnTo>
                  <a:pt x="1037506" y="1066800"/>
                </a:lnTo>
                <a:lnTo>
                  <a:pt x="1129914" y="1041400"/>
                </a:lnTo>
                <a:lnTo>
                  <a:pt x="1248803" y="1041400"/>
                </a:lnTo>
                <a:lnTo>
                  <a:pt x="1190157" y="1054100"/>
                </a:lnTo>
                <a:lnTo>
                  <a:pt x="1135306" y="1066800"/>
                </a:lnTo>
                <a:close/>
              </a:path>
              <a:path w="1790700" h="2362200">
                <a:moveTo>
                  <a:pt x="229407" y="1244600"/>
                </a:moveTo>
                <a:lnTo>
                  <a:pt x="202833" y="1244600"/>
                </a:lnTo>
                <a:lnTo>
                  <a:pt x="198359" y="1231900"/>
                </a:lnTo>
                <a:lnTo>
                  <a:pt x="189735" y="1231900"/>
                </a:lnTo>
                <a:lnTo>
                  <a:pt x="180706" y="1219200"/>
                </a:lnTo>
                <a:lnTo>
                  <a:pt x="171839" y="1206500"/>
                </a:lnTo>
                <a:lnTo>
                  <a:pt x="163296" y="1193800"/>
                </a:lnTo>
                <a:lnTo>
                  <a:pt x="155238" y="1181100"/>
                </a:lnTo>
                <a:lnTo>
                  <a:pt x="146478" y="1168400"/>
                </a:lnTo>
                <a:lnTo>
                  <a:pt x="122465" y="1130300"/>
                </a:lnTo>
                <a:lnTo>
                  <a:pt x="105243" y="1092200"/>
                </a:lnTo>
                <a:lnTo>
                  <a:pt x="100042" y="1079500"/>
                </a:lnTo>
                <a:lnTo>
                  <a:pt x="98721" y="1079500"/>
                </a:lnTo>
                <a:lnTo>
                  <a:pt x="97239" y="1066800"/>
                </a:lnTo>
                <a:lnTo>
                  <a:pt x="95433" y="1066800"/>
                </a:lnTo>
                <a:lnTo>
                  <a:pt x="93142" y="1054100"/>
                </a:lnTo>
                <a:lnTo>
                  <a:pt x="112116" y="1054100"/>
                </a:lnTo>
                <a:lnTo>
                  <a:pt x="117290" y="1079500"/>
                </a:lnTo>
                <a:lnTo>
                  <a:pt x="124190" y="1092200"/>
                </a:lnTo>
                <a:lnTo>
                  <a:pt x="133218" y="1117600"/>
                </a:lnTo>
                <a:lnTo>
                  <a:pt x="136911" y="1117600"/>
                </a:lnTo>
                <a:lnTo>
                  <a:pt x="140280" y="1130300"/>
                </a:lnTo>
                <a:lnTo>
                  <a:pt x="143163" y="1130300"/>
                </a:lnTo>
                <a:lnTo>
                  <a:pt x="146613" y="1143000"/>
                </a:lnTo>
                <a:lnTo>
                  <a:pt x="162137" y="1155700"/>
                </a:lnTo>
                <a:lnTo>
                  <a:pt x="165587" y="1168400"/>
                </a:lnTo>
                <a:lnTo>
                  <a:pt x="177526" y="1181100"/>
                </a:lnTo>
                <a:lnTo>
                  <a:pt x="184776" y="1193800"/>
                </a:lnTo>
                <a:lnTo>
                  <a:pt x="192349" y="1193800"/>
                </a:lnTo>
                <a:lnTo>
                  <a:pt x="200084" y="1206500"/>
                </a:lnTo>
                <a:lnTo>
                  <a:pt x="206849" y="1219200"/>
                </a:lnTo>
                <a:lnTo>
                  <a:pt x="214099" y="1219200"/>
                </a:lnTo>
                <a:lnTo>
                  <a:pt x="221672" y="1231900"/>
                </a:lnTo>
                <a:lnTo>
                  <a:pt x="229407" y="1244600"/>
                </a:lnTo>
                <a:close/>
              </a:path>
              <a:path w="1790700" h="2362200">
                <a:moveTo>
                  <a:pt x="779639" y="1117600"/>
                </a:moveTo>
                <a:lnTo>
                  <a:pt x="700295" y="1117600"/>
                </a:lnTo>
                <a:lnTo>
                  <a:pt x="733067" y="1104900"/>
                </a:lnTo>
                <a:lnTo>
                  <a:pt x="775596" y="1104900"/>
                </a:lnTo>
                <a:lnTo>
                  <a:pt x="792306" y="1092200"/>
                </a:lnTo>
                <a:lnTo>
                  <a:pt x="800337" y="1092200"/>
                </a:lnTo>
                <a:lnTo>
                  <a:pt x="991350" y="1066800"/>
                </a:lnTo>
                <a:lnTo>
                  <a:pt x="1080456" y="1066800"/>
                </a:lnTo>
                <a:lnTo>
                  <a:pt x="1025605" y="1079500"/>
                </a:lnTo>
                <a:lnTo>
                  <a:pt x="970754" y="1079500"/>
                </a:lnTo>
                <a:lnTo>
                  <a:pt x="915904" y="1092200"/>
                </a:lnTo>
                <a:lnTo>
                  <a:pt x="779639" y="1117600"/>
                </a:lnTo>
                <a:close/>
              </a:path>
              <a:path w="1790700" h="2362200">
                <a:moveTo>
                  <a:pt x="712369" y="1130300"/>
                </a:moveTo>
                <a:lnTo>
                  <a:pt x="648387" y="1130300"/>
                </a:lnTo>
                <a:lnTo>
                  <a:pt x="665798" y="1117600"/>
                </a:lnTo>
                <a:lnTo>
                  <a:pt x="721398" y="1117600"/>
                </a:lnTo>
                <a:lnTo>
                  <a:pt x="712369" y="1130300"/>
                </a:lnTo>
                <a:close/>
              </a:path>
              <a:path w="1790700" h="2362200">
                <a:moveTo>
                  <a:pt x="507973" y="1181100"/>
                </a:moveTo>
                <a:lnTo>
                  <a:pt x="469163" y="1181100"/>
                </a:lnTo>
                <a:lnTo>
                  <a:pt x="485387" y="1168400"/>
                </a:lnTo>
                <a:lnTo>
                  <a:pt x="501935" y="1168400"/>
                </a:lnTo>
                <a:lnTo>
                  <a:pt x="534276" y="1155700"/>
                </a:lnTo>
                <a:lnTo>
                  <a:pt x="598959" y="1143000"/>
                </a:lnTo>
                <a:lnTo>
                  <a:pt x="631300" y="1130300"/>
                </a:lnTo>
                <a:lnTo>
                  <a:pt x="661917" y="1130300"/>
                </a:lnTo>
                <a:lnTo>
                  <a:pt x="645099" y="1143000"/>
                </a:lnTo>
                <a:lnTo>
                  <a:pt x="567480" y="1155700"/>
                </a:lnTo>
                <a:lnTo>
                  <a:pt x="507973" y="1181100"/>
                </a:lnTo>
                <a:close/>
              </a:path>
              <a:path w="1790700" h="2362200">
                <a:moveTo>
                  <a:pt x="382920" y="1219200"/>
                </a:moveTo>
                <a:lnTo>
                  <a:pt x="353597" y="1219200"/>
                </a:lnTo>
                <a:lnTo>
                  <a:pt x="370845" y="1206500"/>
                </a:lnTo>
                <a:lnTo>
                  <a:pt x="400168" y="1206500"/>
                </a:lnTo>
                <a:lnTo>
                  <a:pt x="409224" y="1193800"/>
                </a:lnTo>
                <a:lnTo>
                  <a:pt x="436390" y="1193800"/>
                </a:lnTo>
                <a:lnTo>
                  <a:pt x="452938" y="1181100"/>
                </a:lnTo>
                <a:lnTo>
                  <a:pt x="478219" y="1181100"/>
                </a:lnTo>
                <a:lnTo>
                  <a:pt x="448465" y="1193800"/>
                </a:lnTo>
                <a:lnTo>
                  <a:pt x="382920" y="1219200"/>
                </a:lnTo>
                <a:close/>
              </a:path>
              <a:path w="1790700" h="2362200">
                <a:moveTo>
                  <a:pt x="277703" y="1282700"/>
                </a:moveTo>
                <a:lnTo>
                  <a:pt x="210433" y="1282700"/>
                </a:lnTo>
                <a:lnTo>
                  <a:pt x="221483" y="1270000"/>
                </a:lnTo>
                <a:lnTo>
                  <a:pt x="232857" y="1270000"/>
                </a:lnTo>
                <a:lnTo>
                  <a:pt x="224232" y="1257300"/>
                </a:lnTo>
                <a:lnTo>
                  <a:pt x="248380" y="1257300"/>
                </a:lnTo>
                <a:lnTo>
                  <a:pt x="275978" y="1244600"/>
                </a:lnTo>
                <a:lnTo>
                  <a:pt x="312200" y="1231900"/>
                </a:lnTo>
                <a:lnTo>
                  <a:pt x="341523" y="1219200"/>
                </a:lnTo>
                <a:lnTo>
                  <a:pt x="368420" y="1219200"/>
                </a:lnTo>
                <a:lnTo>
                  <a:pt x="353597" y="1231900"/>
                </a:lnTo>
                <a:lnTo>
                  <a:pt x="338774" y="1231900"/>
                </a:lnTo>
                <a:lnTo>
                  <a:pt x="324274" y="1244600"/>
                </a:lnTo>
                <a:lnTo>
                  <a:pt x="291502" y="1257300"/>
                </a:lnTo>
                <a:lnTo>
                  <a:pt x="263904" y="1270000"/>
                </a:lnTo>
                <a:lnTo>
                  <a:pt x="277703" y="1282700"/>
                </a:lnTo>
                <a:close/>
              </a:path>
              <a:path w="1790700" h="2362200">
                <a:moveTo>
                  <a:pt x="238247" y="1257300"/>
                </a:moveTo>
                <a:lnTo>
                  <a:pt x="217333" y="1257300"/>
                </a:lnTo>
                <a:lnTo>
                  <a:pt x="212158" y="1244600"/>
                </a:lnTo>
                <a:lnTo>
                  <a:pt x="233584" y="1244600"/>
                </a:lnTo>
                <a:lnTo>
                  <a:pt x="238247" y="1257300"/>
                </a:lnTo>
                <a:close/>
              </a:path>
              <a:path w="1790700" h="2362200">
                <a:moveTo>
                  <a:pt x="219058" y="1295400"/>
                </a:moveTo>
                <a:lnTo>
                  <a:pt x="188010" y="1295400"/>
                </a:lnTo>
                <a:lnTo>
                  <a:pt x="199383" y="1282700"/>
                </a:lnTo>
                <a:lnTo>
                  <a:pt x="246655" y="1282700"/>
                </a:lnTo>
                <a:lnTo>
                  <a:pt x="219058" y="1295400"/>
                </a:lnTo>
                <a:close/>
              </a:path>
              <a:path w="1790700" h="2362200">
                <a:moveTo>
                  <a:pt x="298806" y="1295400"/>
                </a:moveTo>
                <a:lnTo>
                  <a:pt x="262179" y="1295400"/>
                </a:lnTo>
                <a:lnTo>
                  <a:pt x="251830" y="1282700"/>
                </a:lnTo>
                <a:lnTo>
                  <a:pt x="292149" y="1282700"/>
                </a:lnTo>
                <a:lnTo>
                  <a:pt x="298806" y="1295400"/>
                </a:lnTo>
                <a:close/>
              </a:path>
              <a:path w="1790700" h="2362200">
                <a:moveTo>
                  <a:pt x="193346" y="1308100"/>
                </a:moveTo>
                <a:lnTo>
                  <a:pt x="167312" y="1308100"/>
                </a:lnTo>
                <a:lnTo>
                  <a:pt x="177661" y="1295400"/>
                </a:lnTo>
                <a:lnTo>
                  <a:pt x="210271" y="1295400"/>
                </a:lnTo>
                <a:lnTo>
                  <a:pt x="193346" y="1308100"/>
                </a:lnTo>
                <a:close/>
              </a:path>
              <a:path w="1790700" h="2362200">
                <a:moveTo>
                  <a:pt x="340876" y="1320800"/>
                </a:moveTo>
                <a:lnTo>
                  <a:pt x="300342" y="1320800"/>
                </a:lnTo>
                <a:lnTo>
                  <a:pt x="294979" y="1308100"/>
                </a:lnTo>
                <a:lnTo>
                  <a:pt x="284333" y="1308100"/>
                </a:lnTo>
                <a:lnTo>
                  <a:pt x="272798" y="1295400"/>
                </a:lnTo>
                <a:lnTo>
                  <a:pt x="305301" y="1295400"/>
                </a:lnTo>
                <a:lnTo>
                  <a:pt x="322684" y="1308100"/>
                </a:lnTo>
                <a:lnTo>
                  <a:pt x="340876" y="1320800"/>
                </a:lnTo>
                <a:close/>
              </a:path>
              <a:path w="1790700" h="2362200">
                <a:moveTo>
                  <a:pt x="124190" y="1358900"/>
                </a:moveTo>
                <a:lnTo>
                  <a:pt x="96592" y="1358900"/>
                </a:lnTo>
                <a:lnTo>
                  <a:pt x="108666" y="1346200"/>
                </a:lnTo>
                <a:lnTo>
                  <a:pt x="124190" y="1333500"/>
                </a:lnTo>
                <a:lnTo>
                  <a:pt x="151788" y="1308100"/>
                </a:lnTo>
                <a:lnTo>
                  <a:pt x="184560" y="1308100"/>
                </a:lnTo>
                <a:lnTo>
                  <a:pt x="177661" y="1320800"/>
                </a:lnTo>
                <a:lnTo>
                  <a:pt x="165587" y="1320800"/>
                </a:lnTo>
                <a:lnTo>
                  <a:pt x="153513" y="1333500"/>
                </a:lnTo>
                <a:lnTo>
                  <a:pt x="141439" y="1333500"/>
                </a:lnTo>
                <a:lnTo>
                  <a:pt x="124190" y="1358900"/>
                </a:lnTo>
                <a:close/>
              </a:path>
              <a:path w="1790700" h="2362200">
                <a:moveTo>
                  <a:pt x="392191" y="1346200"/>
                </a:moveTo>
                <a:lnTo>
                  <a:pt x="344703" y="1346200"/>
                </a:lnTo>
                <a:lnTo>
                  <a:pt x="322819" y="1333500"/>
                </a:lnTo>
                <a:lnTo>
                  <a:pt x="312200" y="1320800"/>
                </a:lnTo>
                <a:lnTo>
                  <a:pt x="359392" y="1320800"/>
                </a:lnTo>
                <a:lnTo>
                  <a:pt x="377745" y="1333500"/>
                </a:lnTo>
                <a:lnTo>
                  <a:pt x="384726" y="1333500"/>
                </a:lnTo>
                <a:lnTo>
                  <a:pt x="392191" y="1346200"/>
                </a:lnTo>
                <a:close/>
              </a:path>
              <a:path w="1790700" h="2362200">
                <a:moveTo>
                  <a:pt x="432941" y="1371600"/>
                </a:moveTo>
                <a:lnTo>
                  <a:pt x="400168" y="1371600"/>
                </a:lnTo>
                <a:lnTo>
                  <a:pt x="389819" y="1358900"/>
                </a:lnTo>
                <a:lnTo>
                  <a:pt x="379470" y="1358900"/>
                </a:lnTo>
                <a:lnTo>
                  <a:pt x="355322" y="1346200"/>
                </a:lnTo>
                <a:lnTo>
                  <a:pt x="405343" y="1346200"/>
                </a:lnTo>
                <a:lnTo>
                  <a:pt x="412243" y="1358900"/>
                </a:lnTo>
                <a:lnTo>
                  <a:pt x="432941" y="1371600"/>
                </a:lnTo>
                <a:close/>
              </a:path>
              <a:path w="1790700" h="2362200">
                <a:moveTo>
                  <a:pt x="96592" y="1384300"/>
                </a:moveTo>
                <a:lnTo>
                  <a:pt x="74169" y="1384300"/>
                </a:lnTo>
                <a:lnTo>
                  <a:pt x="79343" y="1371600"/>
                </a:lnTo>
                <a:lnTo>
                  <a:pt x="82793" y="1371600"/>
                </a:lnTo>
                <a:lnTo>
                  <a:pt x="93142" y="1358900"/>
                </a:lnTo>
                <a:lnTo>
                  <a:pt x="117290" y="1358900"/>
                </a:lnTo>
                <a:lnTo>
                  <a:pt x="96592" y="1384300"/>
                </a:lnTo>
                <a:close/>
              </a:path>
              <a:path w="1790700" h="2362200">
                <a:moveTo>
                  <a:pt x="512285" y="1384300"/>
                </a:moveTo>
                <a:lnTo>
                  <a:pt x="413967" y="1384300"/>
                </a:lnTo>
                <a:lnTo>
                  <a:pt x="403618" y="1371600"/>
                </a:lnTo>
                <a:lnTo>
                  <a:pt x="498486" y="1371600"/>
                </a:lnTo>
                <a:lnTo>
                  <a:pt x="512285" y="1384300"/>
                </a:lnTo>
                <a:close/>
              </a:path>
              <a:path w="1790700" h="2362200">
                <a:moveTo>
                  <a:pt x="86243" y="1397000"/>
                </a:moveTo>
                <a:lnTo>
                  <a:pt x="63820" y="1397000"/>
                </a:lnTo>
                <a:lnTo>
                  <a:pt x="67269" y="1384300"/>
                </a:lnTo>
                <a:lnTo>
                  <a:pt x="91417" y="1384300"/>
                </a:lnTo>
                <a:lnTo>
                  <a:pt x="86243" y="1397000"/>
                </a:lnTo>
                <a:close/>
              </a:path>
              <a:path w="1790700" h="2362200">
                <a:moveTo>
                  <a:pt x="503660" y="1397000"/>
                </a:moveTo>
                <a:lnTo>
                  <a:pt x="441565" y="1397000"/>
                </a:lnTo>
                <a:lnTo>
                  <a:pt x="441565" y="1384300"/>
                </a:lnTo>
                <a:lnTo>
                  <a:pt x="470888" y="1384300"/>
                </a:lnTo>
                <a:lnTo>
                  <a:pt x="503660" y="1397000"/>
                </a:lnTo>
                <a:close/>
              </a:path>
              <a:path w="1790700" h="2362200">
                <a:moveTo>
                  <a:pt x="539883" y="1397000"/>
                </a:moveTo>
                <a:lnTo>
                  <a:pt x="503660" y="1397000"/>
                </a:lnTo>
                <a:lnTo>
                  <a:pt x="482962" y="1384300"/>
                </a:lnTo>
                <a:lnTo>
                  <a:pt x="536433" y="1384300"/>
                </a:lnTo>
                <a:lnTo>
                  <a:pt x="539883" y="1397000"/>
                </a:lnTo>
                <a:close/>
              </a:path>
              <a:path w="1790700" h="2362200">
                <a:moveTo>
                  <a:pt x="77618" y="1409700"/>
                </a:moveTo>
                <a:lnTo>
                  <a:pt x="55195" y="1409700"/>
                </a:lnTo>
                <a:lnTo>
                  <a:pt x="62095" y="1397000"/>
                </a:lnTo>
                <a:lnTo>
                  <a:pt x="77618" y="1397000"/>
                </a:lnTo>
                <a:lnTo>
                  <a:pt x="77618" y="1409700"/>
                </a:lnTo>
                <a:close/>
              </a:path>
              <a:path w="1790700" h="2362200">
                <a:moveTo>
                  <a:pt x="551795" y="1409700"/>
                </a:moveTo>
                <a:lnTo>
                  <a:pt x="476063" y="1409700"/>
                </a:lnTo>
                <a:lnTo>
                  <a:pt x="453639" y="1397000"/>
                </a:lnTo>
                <a:lnTo>
                  <a:pt x="534708" y="1397000"/>
                </a:lnTo>
                <a:lnTo>
                  <a:pt x="551795" y="1409700"/>
                </a:lnTo>
                <a:close/>
              </a:path>
              <a:path w="1790700" h="2362200">
                <a:moveTo>
                  <a:pt x="68994" y="1422400"/>
                </a:moveTo>
                <a:lnTo>
                  <a:pt x="46571" y="1422400"/>
                </a:lnTo>
                <a:lnTo>
                  <a:pt x="53470" y="1409700"/>
                </a:lnTo>
                <a:lnTo>
                  <a:pt x="70719" y="1409700"/>
                </a:lnTo>
                <a:lnTo>
                  <a:pt x="68994" y="1422400"/>
                </a:lnTo>
                <a:close/>
              </a:path>
              <a:path w="1790700" h="2362200">
                <a:moveTo>
                  <a:pt x="759103" y="1435100"/>
                </a:moveTo>
                <a:lnTo>
                  <a:pt x="662348" y="1435100"/>
                </a:lnTo>
                <a:lnTo>
                  <a:pt x="553681" y="1422400"/>
                </a:lnTo>
                <a:lnTo>
                  <a:pt x="500211" y="1409700"/>
                </a:lnTo>
                <a:lnTo>
                  <a:pt x="603703" y="1409700"/>
                </a:lnTo>
                <a:lnTo>
                  <a:pt x="635748" y="1422400"/>
                </a:lnTo>
                <a:lnTo>
                  <a:pt x="729618" y="1422400"/>
                </a:lnTo>
                <a:lnTo>
                  <a:pt x="759103" y="1435100"/>
                </a:lnTo>
                <a:close/>
              </a:path>
              <a:path w="1790700" h="2362200">
                <a:moveTo>
                  <a:pt x="51745" y="1447800"/>
                </a:moveTo>
                <a:lnTo>
                  <a:pt x="37947" y="1447800"/>
                </a:lnTo>
                <a:lnTo>
                  <a:pt x="37947" y="1435100"/>
                </a:lnTo>
                <a:lnTo>
                  <a:pt x="44846" y="1422400"/>
                </a:lnTo>
                <a:lnTo>
                  <a:pt x="56920" y="1422400"/>
                </a:lnTo>
                <a:lnTo>
                  <a:pt x="56920" y="1435100"/>
                </a:lnTo>
                <a:lnTo>
                  <a:pt x="55195" y="1435100"/>
                </a:lnTo>
                <a:lnTo>
                  <a:pt x="51745" y="1447800"/>
                </a:lnTo>
                <a:close/>
              </a:path>
              <a:path w="1790700" h="2362200">
                <a:moveTo>
                  <a:pt x="846909" y="1447800"/>
                </a:moveTo>
                <a:lnTo>
                  <a:pt x="753065" y="1447800"/>
                </a:lnTo>
                <a:lnTo>
                  <a:pt x="722718" y="1435100"/>
                </a:lnTo>
                <a:lnTo>
                  <a:pt x="817425" y="1435100"/>
                </a:lnTo>
                <a:lnTo>
                  <a:pt x="846909" y="1447800"/>
                </a:lnTo>
                <a:close/>
              </a:path>
              <a:path w="1790700" h="2362200">
                <a:moveTo>
                  <a:pt x="18973" y="1587500"/>
                </a:moveTo>
                <a:lnTo>
                  <a:pt x="1078" y="1587500"/>
                </a:lnTo>
                <a:lnTo>
                  <a:pt x="2183" y="1574800"/>
                </a:lnTo>
                <a:lnTo>
                  <a:pt x="3449" y="1574800"/>
                </a:lnTo>
                <a:lnTo>
                  <a:pt x="6037" y="1549400"/>
                </a:lnTo>
                <a:lnTo>
                  <a:pt x="7330" y="1549400"/>
                </a:lnTo>
                <a:lnTo>
                  <a:pt x="8624" y="1536700"/>
                </a:lnTo>
                <a:lnTo>
                  <a:pt x="10187" y="1524000"/>
                </a:lnTo>
                <a:lnTo>
                  <a:pt x="12074" y="1524000"/>
                </a:lnTo>
                <a:lnTo>
                  <a:pt x="13960" y="1511300"/>
                </a:lnTo>
                <a:lnTo>
                  <a:pt x="17113" y="1498600"/>
                </a:lnTo>
                <a:lnTo>
                  <a:pt x="19189" y="1485900"/>
                </a:lnTo>
                <a:lnTo>
                  <a:pt x="21587" y="1485900"/>
                </a:lnTo>
                <a:lnTo>
                  <a:pt x="24148" y="1473200"/>
                </a:lnTo>
                <a:lnTo>
                  <a:pt x="31047" y="1460500"/>
                </a:lnTo>
                <a:lnTo>
                  <a:pt x="31047" y="1447800"/>
                </a:lnTo>
                <a:lnTo>
                  <a:pt x="48296" y="1447800"/>
                </a:lnTo>
                <a:lnTo>
                  <a:pt x="48296" y="1460500"/>
                </a:lnTo>
                <a:lnTo>
                  <a:pt x="44846" y="1460500"/>
                </a:lnTo>
                <a:lnTo>
                  <a:pt x="44846" y="1473200"/>
                </a:lnTo>
                <a:lnTo>
                  <a:pt x="41396" y="1473200"/>
                </a:lnTo>
                <a:lnTo>
                  <a:pt x="39671" y="1485900"/>
                </a:lnTo>
                <a:lnTo>
                  <a:pt x="36222" y="1498600"/>
                </a:lnTo>
                <a:lnTo>
                  <a:pt x="34497" y="1498600"/>
                </a:lnTo>
                <a:lnTo>
                  <a:pt x="29322" y="1511300"/>
                </a:lnTo>
                <a:lnTo>
                  <a:pt x="25872" y="1536700"/>
                </a:lnTo>
                <a:lnTo>
                  <a:pt x="24148" y="1536700"/>
                </a:lnTo>
                <a:lnTo>
                  <a:pt x="21560" y="1562100"/>
                </a:lnTo>
                <a:lnTo>
                  <a:pt x="18973" y="1574800"/>
                </a:lnTo>
                <a:lnTo>
                  <a:pt x="18973" y="1587500"/>
                </a:lnTo>
                <a:close/>
              </a:path>
              <a:path w="1790700" h="2362200">
                <a:moveTo>
                  <a:pt x="972824" y="1460500"/>
                </a:moveTo>
                <a:lnTo>
                  <a:pt x="843459" y="1460500"/>
                </a:lnTo>
                <a:lnTo>
                  <a:pt x="813112" y="1447800"/>
                </a:lnTo>
                <a:lnTo>
                  <a:pt x="940779" y="1447800"/>
                </a:lnTo>
                <a:lnTo>
                  <a:pt x="972824" y="1460500"/>
                </a:lnTo>
                <a:close/>
              </a:path>
              <a:path w="1790700" h="2362200">
                <a:moveTo>
                  <a:pt x="1100464" y="1473200"/>
                </a:moveTo>
                <a:lnTo>
                  <a:pt x="966140" y="1473200"/>
                </a:lnTo>
                <a:lnTo>
                  <a:pt x="934419" y="1460500"/>
                </a:lnTo>
                <a:lnTo>
                  <a:pt x="1069848" y="1460500"/>
                </a:lnTo>
                <a:lnTo>
                  <a:pt x="1100464" y="1473200"/>
                </a:lnTo>
                <a:close/>
              </a:path>
              <a:path w="1790700" h="2362200">
                <a:moveTo>
                  <a:pt x="1221205" y="1485900"/>
                </a:moveTo>
                <a:lnTo>
                  <a:pt x="1060792" y="1485900"/>
                </a:lnTo>
                <a:lnTo>
                  <a:pt x="1029745" y="1473200"/>
                </a:lnTo>
                <a:lnTo>
                  <a:pt x="1189726" y="1473200"/>
                </a:lnTo>
                <a:lnTo>
                  <a:pt x="1221205" y="1485900"/>
                </a:lnTo>
                <a:close/>
              </a:path>
              <a:path w="1790700" h="2362200">
                <a:moveTo>
                  <a:pt x="1478210" y="1498600"/>
                </a:moveTo>
                <a:lnTo>
                  <a:pt x="1253287" y="1498600"/>
                </a:lnTo>
                <a:lnTo>
                  <a:pt x="1203611" y="1485900"/>
                </a:lnTo>
                <a:lnTo>
                  <a:pt x="1407491" y="1485900"/>
                </a:lnTo>
                <a:lnTo>
                  <a:pt x="1478210" y="1498600"/>
                </a:lnTo>
                <a:close/>
              </a:path>
              <a:path w="1790700" h="2362200">
                <a:moveTo>
                  <a:pt x="1790567" y="1511300"/>
                </a:moveTo>
                <a:lnTo>
                  <a:pt x="1492305" y="1511300"/>
                </a:lnTo>
                <a:lnTo>
                  <a:pt x="1402316" y="1498600"/>
                </a:lnTo>
                <a:lnTo>
                  <a:pt x="1790567" y="1498600"/>
                </a:lnTo>
                <a:lnTo>
                  <a:pt x="1790567" y="1511300"/>
                </a:lnTo>
                <a:close/>
              </a:path>
              <a:path w="1790700" h="2362200">
                <a:moveTo>
                  <a:pt x="202886" y="1943100"/>
                </a:moveTo>
                <a:lnTo>
                  <a:pt x="165587" y="1943100"/>
                </a:lnTo>
                <a:lnTo>
                  <a:pt x="154537" y="1930400"/>
                </a:lnTo>
                <a:lnTo>
                  <a:pt x="131817" y="1905000"/>
                </a:lnTo>
                <a:lnTo>
                  <a:pt x="120956" y="1892300"/>
                </a:lnTo>
                <a:lnTo>
                  <a:pt x="110418" y="1879600"/>
                </a:lnTo>
                <a:lnTo>
                  <a:pt x="100042" y="1866900"/>
                </a:lnTo>
                <a:lnTo>
                  <a:pt x="88992" y="1854200"/>
                </a:lnTo>
                <a:lnTo>
                  <a:pt x="60370" y="1816100"/>
                </a:lnTo>
                <a:lnTo>
                  <a:pt x="39267" y="1778000"/>
                </a:lnTo>
                <a:lnTo>
                  <a:pt x="21992" y="1739900"/>
                </a:lnTo>
                <a:lnTo>
                  <a:pt x="13798" y="1701800"/>
                </a:lnTo>
                <a:lnTo>
                  <a:pt x="10241" y="1701800"/>
                </a:lnTo>
                <a:lnTo>
                  <a:pt x="7330" y="1689100"/>
                </a:lnTo>
                <a:lnTo>
                  <a:pt x="5066" y="1676400"/>
                </a:lnTo>
                <a:lnTo>
                  <a:pt x="3449" y="1663700"/>
                </a:lnTo>
                <a:lnTo>
                  <a:pt x="1455" y="1638300"/>
                </a:lnTo>
                <a:lnTo>
                  <a:pt x="431" y="1625600"/>
                </a:lnTo>
                <a:lnTo>
                  <a:pt x="53" y="1612900"/>
                </a:lnTo>
                <a:lnTo>
                  <a:pt x="0" y="1600200"/>
                </a:lnTo>
                <a:lnTo>
                  <a:pt x="296" y="1587500"/>
                </a:lnTo>
                <a:lnTo>
                  <a:pt x="17248" y="1587500"/>
                </a:lnTo>
                <a:lnTo>
                  <a:pt x="17248" y="1625600"/>
                </a:lnTo>
                <a:lnTo>
                  <a:pt x="25872" y="1625600"/>
                </a:lnTo>
                <a:lnTo>
                  <a:pt x="25872" y="1638300"/>
                </a:lnTo>
                <a:lnTo>
                  <a:pt x="32771" y="1689100"/>
                </a:lnTo>
                <a:lnTo>
                  <a:pt x="39671" y="1701800"/>
                </a:lnTo>
                <a:lnTo>
                  <a:pt x="39671" y="1714500"/>
                </a:lnTo>
                <a:lnTo>
                  <a:pt x="46570" y="1727200"/>
                </a:lnTo>
                <a:lnTo>
                  <a:pt x="48295" y="1727200"/>
                </a:lnTo>
                <a:lnTo>
                  <a:pt x="51745" y="1739900"/>
                </a:lnTo>
                <a:lnTo>
                  <a:pt x="54332" y="1739900"/>
                </a:lnTo>
                <a:lnTo>
                  <a:pt x="56919" y="1752600"/>
                </a:lnTo>
                <a:lnTo>
                  <a:pt x="59507" y="1752600"/>
                </a:lnTo>
                <a:lnTo>
                  <a:pt x="62094" y="1765300"/>
                </a:lnTo>
                <a:lnTo>
                  <a:pt x="64978" y="1765300"/>
                </a:lnTo>
                <a:lnTo>
                  <a:pt x="68346" y="1778000"/>
                </a:lnTo>
                <a:lnTo>
                  <a:pt x="72039" y="1778000"/>
                </a:lnTo>
                <a:lnTo>
                  <a:pt x="75893" y="1790700"/>
                </a:lnTo>
                <a:lnTo>
                  <a:pt x="79504" y="1790700"/>
                </a:lnTo>
                <a:lnTo>
                  <a:pt x="82792" y="1803400"/>
                </a:lnTo>
                <a:lnTo>
                  <a:pt x="86080" y="1803400"/>
                </a:lnTo>
                <a:lnTo>
                  <a:pt x="89692" y="1816100"/>
                </a:lnTo>
                <a:lnTo>
                  <a:pt x="93573" y="1816100"/>
                </a:lnTo>
                <a:lnTo>
                  <a:pt x="101335" y="1828800"/>
                </a:lnTo>
                <a:lnTo>
                  <a:pt x="105215" y="1828800"/>
                </a:lnTo>
                <a:lnTo>
                  <a:pt x="110390" y="1841500"/>
                </a:lnTo>
                <a:lnTo>
                  <a:pt x="115565" y="1841500"/>
                </a:lnTo>
                <a:lnTo>
                  <a:pt x="122464" y="1854200"/>
                </a:lnTo>
                <a:lnTo>
                  <a:pt x="132813" y="1866900"/>
                </a:lnTo>
                <a:lnTo>
                  <a:pt x="140306" y="1879600"/>
                </a:lnTo>
                <a:lnTo>
                  <a:pt x="154644" y="1892300"/>
                </a:lnTo>
                <a:lnTo>
                  <a:pt x="162136" y="1905000"/>
                </a:lnTo>
                <a:lnTo>
                  <a:pt x="168874" y="1905000"/>
                </a:lnTo>
                <a:lnTo>
                  <a:pt x="182996" y="1917700"/>
                </a:lnTo>
                <a:lnTo>
                  <a:pt x="189734" y="1930400"/>
                </a:lnTo>
                <a:lnTo>
                  <a:pt x="196229" y="1930400"/>
                </a:lnTo>
                <a:lnTo>
                  <a:pt x="202886" y="1943100"/>
                </a:lnTo>
                <a:close/>
              </a:path>
              <a:path w="1790700" h="2362200">
                <a:moveTo>
                  <a:pt x="252988" y="1981200"/>
                </a:moveTo>
                <a:lnTo>
                  <a:pt x="210218" y="1981200"/>
                </a:lnTo>
                <a:lnTo>
                  <a:pt x="199356" y="1968500"/>
                </a:lnTo>
                <a:lnTo>
                  <a:pt x="176637" y="1943100"/>
                </a:lnTo>
                <a:lnTo>
                  <a:pt x="209866" y="1943100"/>
                </a:lnTo>
                <a:lnTo>
                  <a:pt x="217332" y="1955800"/>
                </a:lnTo>
                <a:lnTo>
                  <a:pt x="229002" y="1955800"/>
                </a:lnTo>
                <a:lnTo>
                  <a:pt x="240833" y="1968500"/>
                </a:lnTo>
                <a:lnTo>
                  <a:pt x="252988" y="1981200"/>
                </a:lnTo>
                <a:close/>
              </a:path>
              <a:path w="1790700" h="2362200">
                <a:moveTo>
                  <a:pt x="464661" y="2120900"/>
                </a:moveTo>
                <a:lnTo>
                  <a:pt x="418495" y="2120900"/>
                </a:lnTo>
                <a:lnTo>
                  <a:pt x="396719" y="2108200"/>
                </a:lnTo>
                <a:lnTo>
                  <a:pt x="383782" y="2095500"/>
                </a:lnTo>
                <a:lnTo>
                  <a:pt x="357909" y="2082800"/>
                </a:lnTo>
                <a:lnTo>
                  <a:pt x="344973" y="2070100"/>
                </a:lnTo>
                <a:lnTo>
                  <a:pt x="330473" y="2057400"/>
                </a:lnTo>
                <a:lnTo>
                  <a:pt x="315650" y="2044700"/>
                </a:lnTo>
                <a:lnTo>
                  <a:pt x="300827" y="2044700"/>
                </a:lnTo>
                <a:lnTo>
                  <a:pt x="286327" y="2032000"/>
                </a:lnTo>
                <a:lnTo>
                  <a:pt x="272367" y="2019300"/>
                </a:lnTo>
                <a:lnTo>
                  <a:pt x="245092" y="2006600"/>
                </a:lnTo>
                <a:lnTo>
                  <a:pt x="231132" y="1993900"/>
                </a:lnTo>
                <a:lnTo>
                  <a:pt x="220755" y="1981200"/>
                </a:lnTo>
                <a:lnTo>
                  <a:pt x="265628" y="1981200"/>
                </a:lnTo>
                <a:lnTo>
                  <a:pt x="282176" y="1993900"/>
                </a:lnTo>
                <a:lnTo>
                  <a:pt x="314625" y="2019300"/>
                </a:lnTo>
                <a:lnTo>
                  <a:pt x="331173" y="2032000"/>
                </a:lnTo>
                <a:lnTo>
                  <a:pt x="393268" y="2070100"/>
                </a:lnTo>
                <a:lnTo>
                  <a:pt x="419141" y="2095500"/>
                </a:lnTo>
                <a:lnTo>
                  <a:pt x="432078" y="2095500"/>
                </a:lnTo>
                <a:lnTo>
                  <a:pt x="445014" y="2108200"/>
                </a:lnTo>
                <a:lnTo>
                  <a:pt x="458166" y="2108200"/>
                </a:lnTo>
                <a:lnTo>
                  <a:pt x="464661" y="2120900"/>
                </a:lnTo>
                <a:close/>
              </a:path>
              <a:path w="1790700" h="2362200">
                <a:moveTo>
                  <a:pt x="498323" y="2133600"/>
                </a:moveTo>
                <a:lnTo>
                  <a:pt x="441565" y="2133600"/>
                </a:lnTo>
                <a:lnTo>
                  <a:pt x="429949" y="2120900"/>
                </a:lnTo>
                <a:lnTo>
                  <a:pt x="481398" y="2120900"/>
                </a:lnTo>
                <a:lnTo>
                  <a:pt x="498323" y="2133600"/>
                </a:lnTo>
                <a:close/>
              </a:path>
              <a:path w="1790700" h="2362200">
                <a:moveTo>
                  <a:pt x="574379" y="2171700"/>
                </a:moveTo>
                <a:lnTo>
                  <a:pt x="513875" y="2171700"/>
                </a:lnTo>
                <a:lnTo>
                  <a:pt x="505601" y="2159000"/>
                </a:lnTo>
                <a:lnTo>
                  <a:pt x="489862" y="2159000"/>
                </a:lnTo>
                <a:lnTo>
                  <a:pt x="477949" y="2146300"/>
                </a:lnTo>
                <a:lnTo>
                  <a:pt x="453478" y="2133600"/>
                </a:lnTo>
                <a:lnTo>
                  <a:pt x="507109" y="2133600"/>
                </a:lnTo>
                <a:lnTo>
                  <a:pt x="546781" y="2159000"/>
                </a:lnTo>
                <a:lnTo>
                  <a:pt x="574379" y="2171700"/>
                </a:lnTo>
                <a:close/>
              </a:path>
              <a:path w="1790700" h="2362200">
                <a:moveTo>
                  <a:pt x="598527" y="2184400"/>
                </a:moveTo>
                <a:lnTo>
                  <a:pt x="541607" y="2184400"/>
                </a:lnTo>
                <a:lnTo>
                  <a:pt x="522634" y="2171700"/>
                </a:lnTo>
                <a:lnTo>
                  <a:pt x="588879" y="2171700"/>
                </a:lnTo>
                <a:lnTo>
                  <a:pt x="598527" y="2184400"/>
                </a:lnTo>
                <a:close/>
              </a:path>
              <a:path w="1790700" h="2362200">
                <a:moveTo>
                  <a:pt x="620951" y="2197100"/>
                </a:moveTo>
                <a:lnTo>
                  <a:pt x="541607" y="2197100"/>
                </a:lnTo>
                <a:lnTo>
                  <a:pt x="539883" y="2184400"/>
                </a:lnTo>
                <a:lnTo>
                  <a:pt x="624400" y="2184400"/>
                </a:lnTo>
                <a:lnTo>
                  <a:pt x="620951" y="2197100"/>
                </a:lnTo>
                <a:close/>
              </a:path>
              <a:path w="1790700" h="2362200">
                <a:moveTo>
                  <a:pt x="606882" y="2209800"/>
                </a:moveTo>
                <a:lnTo>
                  <a:pt x="562306" y="2209800"/>
                </a:lnTo>
                <a:lnTo>
                  <a:pt x="551957" y="2197100"/>
                </a:lnTo>
                <a:lnTo>
                  <a:pt x="595347" y="2197100"/>
                </a:lnTo>
                <a:lnTo>
                  <a:pt x="606882" y="2209800"/>
                </a:lnTo>
                <a:close/>
              </a:path>
              <a:path w="1790700" h="2362200">
                <a:moveTo>
                  <a:pt x="633025" y="2222500"/>
                </a:moveTo>
                <a:lnTo>
                  <a:pt x="581711" y="2222500"/>
                </a:lnTo>
                <a:lnTo>
                  <a:pt x="568774" y="2209800"/>
                </a:lnTo>
                <a:lnTo>
                  <a:pt x="620951" y="2209800"/>
                </a:lnTo>
                <a:lnTo>
                  <a:pt x="633025" y="2222500"/>
                </a:lnTo>
                <a:close/>
              </a:path>
              <a:path w="1790700" h="2362200">
                <a:moveTo>
                  <a:pt x="651998" y="2235200"/>
                </a:moveTo>
                <a:lnTo>
                  <a:pt x="605428" y="2235200"/>
                </a:lnTo>
                <a:lnTo>
                  <a:pt x="588179" y="2222500"/>
                </a:lnTo>
                <a:lnTo>
                  <a:pt x="645099" y="2222500"/>
                </a:lnTo>
                <a:lnTo>
                  <a:pt x="651998" y="2235200"/>
                </a:lnTo>
                <a:close/>
              </a:path>
              <a:path w="1790700" h="2362200">
                <a:moveTo>
                  <a:pt x="691670" y="2247900"/>
                </a:moveTo>
                <a:lnTo>
                  <a:pt x="615777" y="2247900"/>
                </a:lnTo>
                <a:lnTo>
                  <a:pt x="610602" y="2235200"/>
                </a:lnTo>
                <a:lnTo>
                  <a:pt x="679596" y="2235200"/>
                </a:lnTo>
                <a:lnTo>
                  <a:pt x="691670" y="2247900"/>
                </a:lnTo>
                <a:close/>
              </a:path>
              <a:path w="1790700" h="2362200">
                <a:moveTo>
                  <a:pt x="743416" y="2260600"/>
                </a:moveTo>
                <a:lnTo>
                  <a:pt x="650274" y="2260600"/>
                </a:lnTo>
                <a:lnTo>
                  <a:pt x="646824" y="2247900"/>
                </a:lnTo>
                <a:lnTo>
                  <a:pt x="736517" y="2247900"/>
                </a:lnTo>
                <a:lnTo>
                  <a:pt x="743416" y="2260600"/>
                </a:lnTo>
                <a:close/>
              </a:path>
              <a:path w="1790700" h="2362200">
                <a:moveTo>
                  <a:pt x="820900" y="2273300"/>
                </a:moveTo>
                <a:lnTo>
                  <a:pt x="684771" y="2273300"/>
                </a:lnTo>
                <a:lnTo>
                  <a:pt x="679597" y="2260600"/>
                </a:lnTo>
                <a:lnTo>
                  <a:pt x="802277" y="2260600"/>
                </a:lnTo>
                <a:lnTo>
                  <a:pt x="820900" y="2273300"/>
                </a:lnTo>
                <a:close/>
              </a:path>
              <a:path w="1790700" h="2362200">
                <a:moveTo>
                  <a:pt x="927815" y="2286000"/>
                </a:moveTo>
                <a:lnTo>
                  <a:pt x="736517" y="2286000"/>
                </a:lnTo>
                <a:lnTo>
                  <a:pt x="731343" y="2273300"/>
                </a:lnTo>
                <a:lnTo>
                  <a:pt x="910728" y="2273300"/>
                </a:lnTo>
                <a:lnTo>
                  <a:pt x="927815" y="2286000"/>
                </a:lnTo>
                <a:close/>
              </a:path>
              <a:path w="1790700" h="2362200">
                <a:moveTo>
                  <a:pt x="1390241" y="2324100"/>
                </a:moveTo>
                <a:lnTo>
                  <a:pt x="1053893" y="2324100"/>
                </a:lnTo>
                <a:lnTo>
                  <a:pt x="983173" y="2311400"/>
                </a:lnTo>
                <a:lnTo>
                  <a:pt x="885718" y="2311400"/>
                </a:lnTo>
                <a:lnTo>
                  <a:pt x="852083" y="2298700"/>
                </a:lnTo>
                <a:lnTo>
                  <a:pt x="818449" y="2298700"/>
                </a:lnTo>
                <a:lnTo>
                  <a:pt x="784814" y="2286000"/>
                </a:lnTo>
                <a:lnTo>
                  <a:pt x="1031630" y="2286000"/>
                </a:lnTo>
                <a:lnTo>
                  <a:pt x="1115987" y="2298700"/>
                </a:lnTo>
                <a:lnTo>
                  <a:pt x="1390241" y="2324100"/>
                </a:lnTo>
                <a:close/>
              </a:path>
              <a:path w="1790700" h="2362200">
                <a:moveTo>
                  <a:pt x="1790567" y="2362200"/>
                </a:moveTo>
                <a:lnTo>
                  <a:pt x="1571218" y="2362200"/>
                </a:lnTo>
                <a:lnTo>
                  <a:pt x="1537071" y="2349500"/>
                </a:lnTo>
                <a:lnTo>
                  <a:pt x="1469585" y="2349500"/>
                </a:lnTo>
                <a:lnTo>
                  <a:pt x="1155525" y="2324100"/>
                </a:lnTo>
                <a:lnTo>
                  <a:pt x="1524780" y="2324100"/>
                </a:lnTo>
                <a:lnTo>
                  <a:pt x="1661045" y="2336800"/>
                </a:lnTo>
                <a:lnTo>
                  <a:pt x="1790567" y="2336800"/>
                </a:lnTo>
                <a:lnTo>
                  <a:pt x="1790567" y="2362200"/>
                </a:lnTo>
                <a:close/>
              </a:path>
            </a:pathLst>
          </a:custGeom>
          <a:solidFill>
            <a:srgbClr val="9D42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5787" y="7904745"/>
            <a:ext cx="2433664" cy="23839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4499" y="7904745"/>
            <a:ext cx="6766559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25" dirty="0">
                <a:latin typeface="Tahoma"/>
                <a:cs typeface="Tahoma"/>
              </a:rPr>
              <a:t>Figura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110" dirty="0">
                <a:latin typeface="Tahoma"/>
                <a:cs typeface="Tahoma"/>
              </a:rPr>
              <a:t>5.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10" dirty="0">
                <a:latin typeface="Tahoma"/>
                <a:cs typeface="Tahoma"/>
              </a:rPr>
              <a:t>Tripticos</a:t>
            </a:r>
            <a:r>
              <a:rPr sz="2250" b="1" spc="-70" dirty="0">
                <a:latin typeface="Tahoma"/>
                <a:cs typeface="Tahoma"/>
              </a:rPr>
              <a:t> </a:t>
            </a:r>
            <a:r>
              <a:rPr sz="2250" b="1" dirty="0">
                <a:latin typeface="Tahoma"/>
                <a:cs typeface="Tahoma"/>
              </a:rPr>
              <a:t>con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15" dirty="0">
                <a:latin typeface="Tahoma"/>
                <a:cs typeface="Tahoma"/>
              </a:rPr>
              <a:t>información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5" dirty="0">
                <a:latin typeface="Tahoma"/>
                <a:cs typeface="Tahoma"/>
              </a:rPr>
              <a:t>sobre</a:t>
            </a:r>
            <a:r>
              <a:rPr sz="2250" b="1" spc="-70" dirty="0">
                <a:latin typeface="Tahoma"/>
                <a:cs typeface="Tahoma"/>
              </a:rPr>
              <a:t> </a:t>
            </a:r>
            <a:r>
              <a:rPr sz="2250" b="1" spc="-10" dirty="0">
                <a:latin typeface="Tahoma"/>
                <a:cs typeface="Tahoma"/>
              </a:rPr>
              <a:t>las</a:t>
            </a:r>
            <a:r>
              <a:rPr sz="2250" b="1" spc="-75" dirty="0">
                <a:latin typeface="Tahoma"/>
                <a:cs typeface="Tahoma"/>
              </a:rPr>
              <a:t> 5's</a:t>
            </a:r>
            <a:endParaRPr sz="22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 rotWithShape="1">
          <a:blip r:embed="rId2" cstate="print"/>
          <a:srcRect t="10844"/>
          <a:stretch/>
        </p:blipFill>
        <p:spPr>
          <a:xfrm>
            <a:off x="158752" y="342900"/>
            <a:ext cx="8782049" cy="685059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9168161" y="-919733"/>
            <a:ext cx="9155439" cy="10124333"/>
            <a:chOff x="9144000" y="562"/>
            <a:chExt cx="9155439" cy="10124333"/>
          </a:xfrm>
        </p:grpSpPr>
        <p:pic>
          <p:nvPicPr>
            <p:cNvPr id="4" name="object 4"/>
            <p:cNvPicPr/>
            <p:nvPr/>
          </p:nvPicPr>
          <p:blipFill rotWithShape="1">
            <a:blip r:embed="rId3" cstate="print"/>
            <a:srcRect t="9961"/>
            <a:stretch/>
          </p:blipFill>
          <p:spPr>
            <a:xfrm>
              <a:off x="9144000" y="3274303"/>
              <a:ext cx="9048748" cy="68505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13289" y="562"/>
              <a:ext cx="3486150" cy="3228340"/>
            </a:xfrm>
            <a:custGeom>
              <a:avLst/>
              <a:gdLst/>
              <a:ahLst/>
              <a:cxnLst/>
              <a:rect l="l" t="t" r="r" b="b"/>
              <a:pathLst>
                <a:path w="3486150" h="3228340">
                  <a:moveTo>
                    <a:pt x="3453937" y="3175623"/>
                  </a:moveTo>
                  <a:lnTo>
                    <a:pt x="3485712" y="3110392"/>
                  </a:lnTo>
                  <a:lnTo>
                    <a:pt x="3474710" y="3190981"/>
                  </a:lnTo>
                  <a:lnTo>
                    <a:pt x="3467362" y="3206066"/>
                  </a:lnTo>
                  <a:lnTo>
                    <a:pt x="3462218" y="3187625"/>
                  </a:lnTo>
                  <a:lnTo>
                    <a:pt x="3453937" y="3175623"/>
                  </a:lnTo>
                  <a:close/>
                </a:path>
                <a:path w="3486150" h="3228340">
                  <a:moveTo>
                    <a:pt x="3438253" y="3207822"/>
                  </a:moveTo>
                  <a:lnTo>
                    <a:pt x="3453937" y="3175623"/>
                  </a:lnTo>
                  <a:lnTo>
                    <a:pt x="3462218" y="3187625"/>
                  </a:lnTo>
                  <a:lnTo>
                    <a:pt x="3467362" y="3206066"/>
                  </a:lnTo>
                  <a:lnTo>
                    <a:pt x="3461088" y="3218945"/>
                  </a:lnTo>
                  <a:lnTo>
                    <a:pt x="3438253" y="3207822"/>
                  </a:lnTo>
                  <a:close/>
                </a:path>
                <a:path w="3486150" h="3228340">
                  <a:moveTo>
                    <a:pt x="3431979" y="3220703"/>
                  </a:moveTo>
                  <a:lnTo>
                    <a:pt x="3438253" y="3207822"/>
                  </a:lnTo>
                  <a:lnTo>
                    <a:pt x="3461088" y="3218945"/>
                  </a:lnTo>
                  <a:lnTo>
                    <a:pt x="3456578" y="3228204"/>
                  </a:lnTo>
                  <a:lnTo>
                    <a:pt x="3443396" y="3226265"/>
                  </a:lnTo>
                  <a:lnTo>
                    <a:pt x="3442808" y="3227472"/>
                  </a:lnTo>
                  <a:lnTo>
                    <a:pt x="3431979" y="3220703"/>
                  </a:lnTo>
                  <a:close/>
                </a:path>
                <a:path w="3486150" h="3228340">
                  <a:moveTo>
                    <a:pt x="3428404" y="3199042"/>
                  </a:moveTo>
                  <a:lnTo>
                    <a:pt x="3451122" y="3152402"/>
                  </a:lnTo>
                  <a:lnTo>
                    <a:pt x="3460015" y="3163146"/>
                  </a:lnTo>
                  <a:lnTo>
                    <a:pt x="3438253" y="3207823"/>
                  </a:lnTo>
                  <a:lnTo>
                    <a:pt x="3428404" y="3199042"/>
                  </a:lnTo>
                  <a:close/>
                </a:path>
                <a:path w="3486150" h="3228340">
                  <a:moveTo>
                    <a:pt x="2350523" y="2482767"/>
                  </a:moveTo>
                  <a:lnTo>
                    <a:pt x="2368682" y="2445486"/>
                  </a:lnTo>
                  <a:lnTo>
                    <a:pt x="2389704" y="2460333"/>
                  </a:lnTo>
                  <a:lnTo>
                    <a:pt x="2400656" y="2466850"/>
                  </a:lnTo>
                  <a:lnTo>
                    <a:pt x="2411901" y="2472764"/>
                  </a:lnTo>
                  <a:lnTo>
                    <a:pt x="2468964" y="2500622"/>
                  </a:lnTo>
                  <a:lnTo>
                    <a:pt x="2480627" y="2505680"/>
                  </a:lnTo>
                  <a:lnTo>
                    <a:pt x="2481166" y="2504573"/>
                  </a:lnTo>
                  <a:lnTo>
                    <a:pt x="2493123" y="2509028"/>
                  </a:lnTo>
                  <a:lnTo>
                    <a:pt x="2528601" y="2523197"/>
                  </a:lnTo>
                  <a:lnTo>
                    <a:pt x="2553593" y="2529892"/>
                  </a:lnTo>
                  <a:lnTo>
                    <a:pt x="2565941" y="2533542"/>
                  </a:lnTo>
                  <a:lnTo>
                    <a:pt x="2566578" y="2532234"/>
                  </a:lnTo>
                  <a:lnTo>
                    <a:pt x="2578633" y="2536488"/>
                  </a:lnTo>
                  <a:lnTo>
                    <a:pt x="2590982" y="2540137"/>
                  </a:lnTo>
                  <a:lnTo>
                    <a:pt x="2603576" y="2543284"/>
                  </a:lnTo>
                  <a:lnTo>
                    <a:pt x="2617346" y="2544015"/>
                  </a:lnTo>
                  <a:lnTo>
                    <a:pt x="2629940" y="2547162"/>
                  </a:lnTo>
                  <a:lnTo>
                    <a:pt x="2670319" y="2551268"/>
                  </a:lnTo>
                  <a:lnTo>
                    <a:pt x="2740249" y="2552712"/>
                  </a:lnTo>
                  <a:lnTo>
                    <a:pt x="2780628" y="2556818"/>
                  </a:lnTo>
                  <a:lnTo>
                    <a:pt x="2795550" y="2555185"/>
                  </a:lnTo>
                  <a:lnTo>
                    <a:pt x="2821743" y="2559415"/>
                  </a:lnTo>
                  <a:lnTo>
                    <a:pt x="2836224" y="2558687"/>
                  </a:lnTo>
                  <a:lnTo>
                    <a:pt x="2850264" y="2558866"/>
                  </a:lnTo>
                  <a:lnTo>
                    <a:pt x="2875697" y="2564655"/>
                  </a:lnTo>
                  <a:lnTo>
                    <a:pt x="2890006" y="2564280"/>
                  </a:lnTo>
                  <a:lnTo>
                    <a:pt x="2915733" y="2569466"/>
                  </a:lnTo>
                  <a:lnTo>
                    <a:pt x="2929748" y="2569695"/>
                  </a:lnTo>
                  <a:lnTo>
                    <a:pt x="2942342" y="2572841"/>
                  </a:lnTo>
                  <a:lnTo>
                    <a:pt x="2956112" y="2573573"/>
                  </a:lnTo>
                  <a:lnTo>
                    <a:pt x="2968706" y="2576719"/>
                  </a:lnTo>
                  <a:lnTo>
                    <a:pt x="2981275" y="2579916"/>
                  </a:lnTo>
                  <a:lnTo>
                    <a:pt x="2982280" y="2577853"/>
                  </a:lnTo>
                  <a:lnTo>
                    <a:pt x="2994408" y="2581956"/>
                  </a:lnTo>
                  <a:lnTo>
                    <a:pt x="3006096" y="2586964"/>
                  </a:lnTo>
                  <a:lnTo>
                    <a:pt x="3018395" y="2590714"/>
                  </a:lnTo>
                  <a:lnTo>
                    <a:pt x="3041524" y="2601233"/>
                  </a:lnTo>
                  <a:lnTo>
                    <a:pt x="3052648" y="2607399"/>
                  </a:lnTo>
                  <a:lnTo>
                    <a:pt x="3074601" y="2620333"/>
                  </a:lnTo>
                  <a:lnTo>
                    <a:pt x="3084842" y="2628310"/>
                  </a:lnTo>
                  <a:lnTo>
                    <a:pt x="3128159" y="2655386"/>
                  </a:lnTo>
                  <a:lnTo>
                    <a:pt x="3148641" y="2671339"/>
                  </a:lnTo>
                  <a:lnTo>
                    <a:pt x="3180541" y="2692853"/>
                  </a:lnTo>
                  <a:lnTo>
                    <a:pt x="3190782" y="2700830"/>
                  </a:lnTo>
                  <a:lnTo>
                    <a:pt x="3212171" y="2714921"/>
                  </a:lnTo>
                  <a:lnTo>
                    <a:pt x="3221702" y="2724357"/>
                  </a:lnTo>
                  <a:lnTo>
                    <a:pt x="3230938" y="2734396"/>
                  </a:lnTo>
                  <a:lnTo>
                    <a:pt x="3251445" y="2750299"/>
                  </a:lnTo>
                  <a:lnTo>
                    <a:pt x="3249582" y="2754123"/>
                  </a:lnTo>
                  <a:lnTo>
                    <a:pt x="3269869" y="2770478"/>
                  </a:lnTo>
                  <a:lnTo>
                    <a:pt x="3279424" y="2779863"/>
                  </a:lnTo>
                  <a:lnTo>
                    <a:pt x="3277316" y="2784190"/>
                  </a:lnTo>
                  <a:lnTo>
                    <a:pt x="3296524" y="2802760"/>
                  </a:lnTo>
                  <a:lnTo>
                    <a:pt x="3294416" y="2807086"/>
                  </a:lnTo>
                  <a:lnTo>
                    <a:pt x="3321316" y="2838865"/>
                  </a:lnTo>
                  <a:lnTo>
                    <a:pt x="3336211" y="2866289"/>
                  </a:lnTo>
                  <a:lnTo>
                    <a:pt x="3361935" y="2900483"/>
                  </a:lnTo>
                  <a:lnTo>
                    <a:pt x="3375653" y="2930322"/>
                  </a:lnTo>
                  <a:lnTo>
                    <a:pt x="3382096" y="2946097"/>
                  </a:lnTo>
                  <a:lnTo>
                    <a:pt x="3388097" y="2962777"/>
                  </a:lnTo>
                  <a:lnTo>
                    <a:pt x="3393804" y="2980062"/>
                  </a:lnTo>
                  <a:lnTo>
                    <a:pt x="3410782" y="3003209"/>
                  </a:lnTo>
                  <a:lnTo>
                    <a:pt x="3416073" y="3021349"/>
                  </a:lnTo>
                  <a:lnTo>
                    <a:pt x="3426066" y="3058836"/>
                  </a:lnTo>
                  <a:lnTo>
                    <a:pt x="3436892" y="3094612"/>
                  </a:lnTo>
                  <a:lnTo>
                    <a:pt x="3453499" y="3147522"/>
                  </a:lnTo>
                  <a:lnTo>
                    <a:pt x="3433109" y="3189382"/>
                  </a:lnTo>
                  <a:lnTo>
                    <a:pt x="3425245" y="3176525"/>
                  </a:lnTo>
                  <a:lnTo>
                    <a:pt x="3428946" y="3168928"/>
                  </a:lnTo>
                  <a:lnTo>
                    <a:pt x="3421523" y="3155165"/>
                  </a:lnTo>
                  <a:lnTo>
                    <a:pt x="3407584" y="3125778"/>
                  </a:lnTo>
                  <a:lnTo>
                    <a:pt x="3411751" y="3117225"/>
                  </a:lnTo>
                  <a:lnTo>
                    <a:pt x="3404499" y="3103110"/>
                  </a:lnTo>
                  <a:lnTo>
                    <a:pt x="3397542" y="3088392"/>
                  </a:lnTo>
                  <a:lnTo>
                    <a:pt x="3396418" y="3061699"/>
                  </a:lnTo>
                  <a:lnTo>
                    <a:pt x="3383288" y="3030653"/>
                  </a:lnTo>
                  <a:lnTo>
                    <a:pt x="3380987" y="3006375"/>
                  </a:lnTo>
                  <a:lnTo>
                    <a:pt x="3366681" y="2977743"/>
                  </a:lnTo>
                  <a:lnTo>
                    <a:pt x="3356709" y="2969213"/>
                  </a:lnTo>
                  <a:lnTo>
                    <a:pt x="3358596" y="2965339"/>
                  </a:lnTo>
                  <a:lnTo>
                    <a:pt x="3349360" y="2955300"/>
                  </a:lnTo>
                  <a:lnTo>
                    <a:pt x="3351688" y="2950520"/>
                  </a:lnTo>
                  <a:lnTo>
                    <a:pt x="3342378" y="2940632"/>
                  </a:lnTo>
                  <a:lnTo>
                    <a:pt x="3334588" y="2927624"/>
                  </a:lnTo>
                  <a:lnTo>
                    <a:pt x="3336695" y="2923297"/>
                  </a:lnTo>
                  <a:lnTo>
                    <a:pt x="3327876" y="2912402"/>
                  </a:lnTo>
                  <a:lnTo>
                    <a:pt x="3310824" y="2889406"/>
                  </a:lnTo>
                  <a:lnTo>
                    <a:pt x="3313422" y="2884073"/>
                  </a:lnTo>
                  <a:lnTo>
                    <a:pt x="3260602" y="2818503"/>
                  </a:lnTo>
                  <a:lnTo>
                    <a:pt x="3251267" y="2808665"/>
                  </a:lnTo>
                  <a:lnTo>
                    <a:pt x="3252909" y="2805295"/>
                  </a:lnTo>
                  <a:lnTo>
                    <a:pt x="3242840" y="2796966"/>
                  </a:lnTo>
                  <a:lnTo>
                    <a:pt x="3232623" y="2788939"/>
                  </a:lnTo>
                  <a:lnTo>
                    <a:pt x="3223534" y="2778598"/>
                  </a:lnTo>
                  <a:lnTo>
                    <a:pt x="3214297" y="2768559"/>
                  </a:lnTo>
                  <a:lnTo>
                    <a:pt x="3193350" y="2753561"/>
                  </a:lnTo>
                  <a:lnTo>
                    <a:pt x="3183378" y="2745031"/>
                  </a:lnTo>
                  <a:lnTo>
                    <a:pt x="3173529" y="2736250"/>
                  </a:lnTo>
                  <a:lnTo>
                    <a:pt x="3141629" y="2714735"/>
                  </a:lnTo>
                  <a:lnTo>
                    <a:pt x="3131388" y="2706759"/>
                  </a:lnTo>
                  <a:lnTo>
                    <a:pt x="3109729" y="2693220"/>
                  </a:lnTo>
                  <a:lnTo>
                    <a:pt x="3099488" y="2685244"/>
                  </a:lnTo>
                  <a:lnTo>
                    <a:pt x="3077830" y="2671706"/>
                  </a:lnTo>
                  <a:lnTo>
                    <a:pt x="3067589" y="2663729"/>
                  </a:lnTo>
                  <a:lnTo>
                    <a:pt x="3045930" y="2650191"/>
                  </a:lnTo>
                  <a:lnTo>
                    <a:pt x="2977425" y="2616822"/>
                  </a:lnTo>
                  <a:lnTo>
                    <a:pt x="2964439" y="2614481"/>
                  </a:lnTo>
                  <a:lnTo>
                    <a:pt x="2951600" y="2611837"/>
                  </a:lnTo>
                  <a:lnTo>
                    <a:pt x="2925334" y="2607758"/>
                  </a:lnTo>
                  <a:lnTo>
                    <a:pt x="2912495" y="2605114"/>
                  </a:lnTo>
                  <a:lnTo>
                    <a:pt x="2803510" y="2596847"/>
                  </a:lnTo>
                  <a:lnTo>
                    <a:pt x="2750781" y="2589091"/>
                  </a:lnTo>
                  <a:lnTo>
                    <a:pt x="2735835" y="2590774"/>
                  </a:lnTo>
                  <a:lnTo>
                    <a:pt x="2709471" y="2586896"/>
                  </a:lnTo>
                  <a:lnTo>
                    <a:pt x="2694524" y="2588580"/>
                  </a:lnTo>
                  <a:lnTo>
                    <a:pt x="2668160" y="2584701"/>
                  </a:lnTo>
                  <a:lnTo>
                    <a:pt x="2653214" y="2586385"/>
                  </a:lnTo>
                  <a:lnTo>
                    <a:pt x="2627119" y="2581954"/>
                  </a:lnTo>
                  <a:lnTo>
                    <a:pt x="2601466" y="2576617"/>
                  </a:lnTo>
                  <a:lnTo>
                    <a:pt x="2587524" y="2576237"/>
                  </a:lnTo>
                  <a:lnTo>
                    <a:pt x="2562312" y="2569994"/>
                  </a:lnTo>
                  <a:lnTo>
                    <a:pt x="2549963" y="2566345"/>
                  </a:lnTo>
                  <a:lnTo>
                    <a:pt x="2537908" y="2562091"/>
                  </a:lnTo>
                  <a:lnTo>
                    <a:pt x="2537271" y="2563399"/>
                  </a:lnTo>
                  <a:lnTo>
                    <a:pt x="2512574" y="2556100"/>
                  </a:lnTo>
                  <a:lnTo>
                    <a:pt x="2488464" y="2547593"/>
                  </a:lnTo>
                  <a:lnTo>
                    <a:pt x="2476115" y="2543944"/>
                  </a:lnTo>
                  <a:lnTo>
                    <a:pt x="2429073" y="2524515"/>
                  </a:lnTo>
                  <a:lnTo>
                    <a:pt x="2394624" y="2508233"/>
                  </a:lnTo>
                  <a:lnTo>
                    <a:pt x="2361695" y="2488831"/>
                  </a:lnTo>
                  <a:lnTo>
                    <a:pt x="2350523" y="2482767"/>
                  </a:lnTo>
                  <a:close/>
                </a:path>
                <a:path w="3486150" h="3228340">
                  <a:moveTo>
                    <a:pt x="2275306" y="2434176"/>
                  </a:moveTo>
                  <a:lnTo>
                    <a:pt x="2292828" y="2398203"/>
                  </a:lnTo>
                  <a:lnTo>
                    <a:pt x="2303976" y="2404318"/>
                  </a:lnTo>
                  <a:lnTo>
                    <a:pt x="2313825" y="2413100"/>
                  </a:lnTo>
                  <a:lnTo>
                    <a:pt x="2325243" y="2418662"/>
                  </a:lnTo>
                  <a:lnTo>
                    <a:pt x="2324998" y="2419165"/>
                  </a:lnTo>
                  <a:lnTo>
                    <a:pt x="2335876" y="2425833"/>
                  </a:lnTo>
                  <a:lnTo>
                    <a:pt x="2335337" y="2426940"/>
                  </a:lnTo>
                  <a:lnTo>
                    <a:pt x="2346509" y="2433005"/>
                  </a:lnTo>
                  <a:lnTo>
                    <a:pt x="2357902" y="2438617"/>
                  </a:lnTo>
                  <a:lnTo>
                    <a:pt x="2369148" y="2444530"/>
                  </a:lnTo>
                  <a:lnTo>
                    <a:pt x="2350547" y="2482716"/>
                  </a:lnTo>
                  <a:lnTo>
                    <a:pt x="2339301" y="2476803"/>
                  </a:lnTo>
                  <a:lnTo>
                    <a:pt x="2328350" y="2470285"/>
                  </a:lnTo>
                  <a:lnTo>
                    <a:pt x="2317839" y="2462862"/>
                  </a:lnTo>
                  <a:lnTo>
                    <a:pt x="2307353" y="2455389"/>
                  </a:lnTo>
                  <a:lnTo>
                    <a:pt x="2297209" y="2447211"/>
                  </a:lnTo>
                  <a:lnTo>
                    <a:pt x="2286723" y="2439738"/>
                  </a:lnTo>
                  <a:lnTo>
                    <a:pt x="2275306" y="2434176"/>
                  </a:lnTo>
                  <a:close/>
                </a:path>
                <a:path w="3486150" h="3228340">
                  <a:moveTo>
                    <a:pt x="1596540" y="1507561"/>
                  </a:moveTo>
                  <a:lnTo>
                    <a:pt x="1612224" y="1475364"/>
                  </a:lnTo>
                  <a:lnTo>
                    <a:pt x="1636333" y="1483870"/>
                  </a:lnTo>
                  <a:lnTo>
                    <a:pt x="1648682" y="1487520"/>
                  </a:lnTo>
                  <a:lnTo>
                    <a:pt x="1650250" y="1484300"/>
                  </a:lnTo>
                  <a:lnTo>
                    <a:pt x="1660099" y="1493082"/>
                  </a:lnTo>
                  <a:lnTo>
                    <a:pt x="1674654" y="1492203"/>
                  </a:lnTo>
                  <a:lnTo>
                    <a:pt x="1720324" y="1514449"/>
                  </a:lnTo>
                  <a:lnTo>
                    <a:pt x="1730810" y="1521922"/>
                  </a:lnTo>
                  <a:lnTo>
                    <a:pt x="1740954" y="1530100"/>
                  </a:lnTo>
                  <a:lnTo>
                    <a:pt x="1751440" y="1537573"/>
                  </a:lnTo>
                  <a:lnTo>
                    <a:pt x="1772829" y="1551665"/>
                  </a:lnTo>
                  <a:lnTo>
                    <a:pt x="1782359" y="1561100"/>
                  </a:lnTo>
                  <a:lnTo>
                    <a:pt x="1803013" y="1576701"/>
                  </a:lnTo>
                  <a:lnTo>
                    <a:pt x="1812102" y="1587042"/>
                  </a:lnTo>
                  <a:lnTo>
                    <a:pt x="1852479" y="1620156"/>
                  </a:lnTo>
                  <a:lnTo>
                    <a:pt x="1880261" y="1650123"/>
                  </a:lnTo>
                  <a:lnTo>
                    <a:pt x="1906867" y="1682505"/>
                  </a:lnTo>
                  <a:lnTo>
                    <a:pt x="1932297" y="1717302"/>
                  </a:lnTo>
                  <a:lnTo>
                    <a:pt x="1938519" y="1733530"/>
                  </a:lnTo>
                  <a:lnTo>
                    <a:pt x="1961204" y="1773962"/>
                  </a:lnTo>
                  <a:lnTo>
                    <a:pt x="1978844" y="1795751"/>
                  </a:lnTo>
                  <a:lnTo>
                    <a:pt x="1985286" y="1811526"/>
                  </a:lnTo>
                  <a:lnTo>
                    <a:pt x="2002705" y="1833768"/>
                  </a:lnTo>
                  <a:lnTo>
                    <a:pt x="2008412" y="1851053"/>
                  </a:lnTo>
                  <a:lnTo>
                    <a:pt x="2013973" y="1868639"/>
                  </a:lnTo>
                  <a:lnTo>
                    <a:pt x="2022106" y="1880942"/>
                  </a:lnTo>
                  <a:lnTo>
                    <a:pt x="2019116" y="1887080"/>
                  </a:lnTo>
                  <a:lnTo>
                    <a:pt x="2027544" y="1898780"/>
                  </a:lnTo>
                  <a:lnTo>
                    <a:pt x="2035677" y="1911083"/>
                  </a:lnTo>
                  <a:lnTo>
                    <a:pt x="2032124" y="1918379"/>
                  </a:lnTo>
                  <a:lnTo>
                    <a:pt x="2039841" y="1931538"/>
                  </a:lnTo>
                  <a:lnTo>
                    <a:pt x="2047263" y="1945300"/>
                  </a:lnTo>
                  <a:lnTo>
                    <a:pt x="2054245" y="1959968"/>
                  </a:lnTo>
                  <a:lnTo>
                    <a:pt x="2058335" y="1980573"/>
                  </a:lnTo>
                  <a:lnTo>
                    <a:pt x="2073401" y="2007645"/>
                  </a:lnTo>
                  <a:lnTo>
                    <a:pt x="2076755" y="2029760"/>
                  </a:lnTo>
                  <a:lnTo>
                    <a:pt x="2079963" y="2052176"/>
                  </a:lnTo>
                  <a:lnTo>
                    <a:pt x="2084347" y="2072177"/>
                  </a:lnTo>
                  <a:lnTo>
                    <a:pt x="2088878" y="2091876"/>
                  </a:lnTo>
                  <a:lnTo>
                    <a:pt x="2105120" y="2116533"/>
                  </a:lnTo>
                  <a:lnTo>
                    <a:pt x="2110386" y="2134723"/>
                  </a:lnTo>
                  <a:lnTo>
                    <a:pt x="2115947" y="2152310"/>
                  </a:lnTo>
                  <a:lnTo>
                    <a:pt x="2121654" y="2169594"/>
                  </a:lnTo>
                  <a:lnTo>
                    <a:pt x="2127655" y="2186274"/>
                  </a:lnTo>
                  <a:lnTo>
                    <a:pt x="2145515" y="2207611"/>
                  </a:lnTo>
                  <a:lnTo>
                    <a:pt x="2142256" y="2214302"/>
                  </a:lnTo>
                  <a:lnTo>
                    <a:pt x="2150855" y="2225650"/>
                  </a:lnTo>
                  <a:lnTo>
                    <a:pt x="2159748" y="2236393"/>
                  </a:lnTo>
                  <a:lnTo>
                    <a:pt x="2157371" y="2241274"/>
                  </a:lnTo>
                  <a:lnTo>
                    <a:pt x="2166656" y="2251213"/>
                  </a:lnTo>
                  <a:lnTo>
                    <a:pt x="2176089" y="2260850"/>
                  </a:lnTo>
                  <a:lnTo>
                    <a:pt x="2185227" y="2271090"/>
                  </a:lnTo>
                  <a:lnTo>
                    <a:pt x="2193630" y="2282840"/>
                  </a:lnTo>
                  <a:lnTo>
                    <a:pt x="2201788" y="2295093"/>
                  </a:lnTo>
                  <a:lnTo>
                    <a:pt x="2210387" y="2306440"/>
                  </a:lnTo>
                  <a:lnTo>
                    <a:pt x="2228321" y="2327626"/>
                  </a:lnTo>
                  <a:lnTo>
                    <a:pt x="2225968" y="2332456"/>
                  </a:lnTo>
                  <a:lnTo>
                    <a:pt x="2253162" y="2363631"/>
                  </a:lnTo>
                  <a:lnTo>
                    <a:pt x="2263649" y="2371104"/>
                  </a:lnTo>
                  <a:lnTo>
                    <a:pt x="2274429" y="2377974"/>
                  </a:lnTo>
                  <a:lnTo>
                    <a:pt x="2272861" y="2381194"/>
                  </a:lnTo>
                  <a:lnTo>
                    <a:pt x="2283126" y="2389120"/>
                  </a:lnTo>
                  <a:lnTo>
                    <a:pt x="2293539" y="2396744"/>
                  </a:lnTo>
                  <a:lnTo>
                    <a:pt x="2275306" y="2434176"/>
                  </a:lnTo>
                  <a:lnTo>
                    <a:pt x="2265457" y="2425394"/>
                  </a:lnTo>
                  <a:lnTo>
                    <a:pt x="2254971" y="2417921"/>
                  </a:lnTo>
                  <a:lnTo>
                    <a:pt x="2244827" y="2409743"/>
                  </a:lnTo>
                  <a:lnTo>
                    <a:pt x="2245759" y="2407831"/>
                  </a:lnTo>
                  <a:lnTo>
                    <a:pt x="2216212" y="2381487"/>
                  </a:lnTo>
                  <a:lnTo>
                    <a:pt x="2217633" y="2378569"/>
                  </a:lnTo>
                  <a:lnTo>
                    <a:pt x="2198229" y="2360402"/>
                  </a:lnTo>
                  <a:lnTo>
                    <a:pt x="2188233" y="2351922"/>
                  </a:lnTo>
                  <a:lnTo>
                    <a:pt x="2145262" y="2295135"/>
                  </a:lnTo>
                  <a:lnTo>
                    <a:pt x="2137618" y="2281825"/>
                  </a:lnTo>
                  <a:lnTo>
                    <a:pt x="2130269" y="2267912"/>
                  </a:lnTo>
                  <a:lnTo>
                    <a:pt x="2111502" y="2248437"/>
                  </a:lnTo>
                  <a:lnTo>
                    <a:pt x="2103859" y="2235127"/>
                  </a:lnTo>
                  <a:lnTo>
                    <a:pt x="2095995" y="2222270"/>
                  </a:lnTo>
                  <a:lnTo>
                    <a:pt x="2088278" y="2209112"/>
                  </a:lnTo>
                  <a:lnTo>
                    <a:pt x="2080855" y="2195349"/>
                  </a:lnTo>
                  <a:lnTo>
                    <a:pt x="2073874" y="2180681"/>
                  </a:lnTo>
                  <a:lnTo>
                    <a:pt x="2059567" y="2152049"/>
                  </a:lnTo>
                  <a:lnTo>
                    <a:pt x="2045849" y="2122210"/>
                  </a:lnTo>
                  <a:lnTo>
                    <a:pt x="2032719" y="2091163"/>
                  </a:lnTo>
                  <a:lnTo>
                    <a:pt x="2031595" y="2064471"/>
                  </a:lnTo>
                  <a:lnTo>
                    <a:pt x="1987309" y="1923378"/>
                  </a:lnTo>
                  <a:lnTo>
                    <a:pt x="1973591" y="1893539"/>
                  </a:lnTo>
                  <a:lnTo>
                    <a:pt x="1959284" y="1864907"/>
                  </a:lnTo>
                  <a:lnTo>
                    <a:pt x="1944390" y="1837483"/>
                  </a:lnTo>
                  <a:lnTo>
                    <a:pt x="1928907" y="1811266"/>
                  </a:lnTo>
                  <a:lnTo>
                    <a:pt x="1914012" y="1783842"/>
                  </a:lnTo>
                  <a:lnTo>
                    <a:pt x="1882459" y="1732615"/>
                  </a:lnTo>
                  <a:lnTo>
                    <a:pt x="1829540" y="1667247"/>
                  </a:lnTo>
                  <a:lnTo>
                    <a:pt x="1801023" y="1638789"/>
                  </a:lnTo>
                  <a:lnTo>
                    <a:pt x="1803130" y="1634463"/>
                  </a:lnTo>
                  <a:lnTo>
                    <a:pt x="1782648" y="1618509"/>
                  </a:lnTo>
                  <a:lnTo>
                    <a:pt x="1783824" y="1616094"/>
                  </a:lnTo>
                  <a:lnTo>
                    <a:pt x="1773583" y="1608118"/>
                  </a:lnTo>
                  <a:lnTo>
                    <a:pt x="1744036" y="1581773"/>
                  </a:lnTo>
                  <a:lnTo>
                    <a:pt x="1680237" y="1538744"/>
                  </a:lnTo>
                  <a:lnTo>
                    <a:pt x="1645960" y="1522110"/>
                  </a:lnTo>
                  <a:lnTo>
                    <a:pt x="1645788" y="1522462"/>
                  </a:lnTo>
                  <a:lnTo>
                    <a:pt x="1633905" y="1517857"/>
                  </a:lnTo>
                  <a:lnTo>
                    <a:pt x="1621581" y="1514157"/>
                  </a:lnTo>
                  <a:lnTo>
                    <a:pt x="1620649" y="1516068"/>
                  </a:lnTo>
                  <a:lnTo>
                    <a:pt x="1596540" y="1507561"/>
                  </a:lnTo>
                  <a:close/>
                </a:path>
                <a:path w="3486150" h="3228340">
                  <a:moveTo>
                    <a:pt x="1791713" y="1628901"/>
                  </a:moveTo>
                  <a:lnTo>
                    <a:pt x="1803130" y="1634463"/>
                  </a:lnTo>
                  <a:lnTo>
                    <a:pt x="1801023" y="1638789"/>
                  </a:lnTo>
                  <a:lnTo>
                    <a:pt x="1791713" y="1628901"/>
                  </a:lnTo>
                  <a:close/>
                </a:path>
                <a:path w="3486150" h="3228340">
                  <a:moveTo>
                    <a:pt x="584136" y="482860"/>
                  </a:moveTo>
                  <a:lnTo>
                    <a:pt x="599133" y="452071"/>
                  </a:lnTo>
                  <a:lnTo>
                    <a:pt x="611016" y="456677"/>
                  </a:lnTo>
                  <a:lnTo>
                    <a:pt x="622606" y="461886"/>
                  </a:lnTo>
                  <a:lnTo>
                    <a:pt x="656858" y="478570"/>
                  </a:lnTo>
                  <a:lnTo>
                    <a:pt x="668104" y="484484"/>
                  </a:lnTo>
                  <a:lnTo>
                    <a:pt x="690473" y="496563"/>
                  </a:lnTo>
                  <a:lnTo>
                    <a:pt x="712402" y="509548"/>
                  </a:lnTo>
                  <a:lnTo>
                    <a:pt x="711470" y="511460"/>
                  </a:lnTo>
                  <a:lnTo>
                    <a:pt x="733031" y="525199"/>
                  </a:lnTo>
                  <a:lnTo>
                    <a:pt x="732100" y="527111"/>
                  </a:lnTo>
                  <a:lnTo>
                    <a:pt x="743248" y="533226"/>
                  </a:lnTo>
                  <a:lnTo>
                    <a:pt x="753955" y="540246"/>
                  </a:lnTo>
                  <a:lnTo>
                    <a:pt x="764367" y="547870"/>
                  </a:lnTo>
                  <a:lnTo>
                    <a:pt x="774633" y="555797"/>
                  </a:lnTo>
                  <a:lnTo>
                    <a:pt x="784874" y="563773"/>
                  </a:lnTo>
                  <a:lnTo>
                    <a:pt x="793939" y="574165"/>
                  </a:lnTo>
                  <a:lnTo>
                    <a:pt x="804180" y="582141"/>
                  </a:lnTo>
                  <a:lnTo>
                    <a:pt x="813514" y="591979"/>
                  </a:lnTo>
                  <a:lnTo>
                    <a:pt x="823290" y="600912"/>
                  </a:lnTo>
                  <a:lnTo>
                    <a:pt x="833359" y="609241"/>
                  </a:lnTo>
                  <a:lnTo>
                    <a:pt x="832159" y="611706"/>
                  </a:lnTo>
                  <a:lnTo>
                    <a:pt x="842375" y="619733"/>
                  </a:lnTo>
                  <a:lnTo>
                    <a:pt x="852445" y="628062"/>
                  </a:lnTo>
                  <a:lnTo>
                    <a:pt x="850803" y="631432"/>
                  </a:lnTo>
                  <a:lnTo>
                    <a:pt x="860137" y="641271"/>
                  </a:lnTo>
                  <a:lnTo>
                    <a:pt x="871555" y="646832"/>
                  </a:lnTo>
                  <a:lnTo>
                    <a:pt x="879835" y="658834"/>
                  </a:lnTo>
                  <a:lnTo>
                    <a:pt x="878267" y="662053"/>
                  </a:lnTo>
                  <a:lnTo>
                    <a:pt x="897573" y="680422"/>
                  </a:lnTo>
                  <a:lnTo>
                    <a:pt x="921238" y="718841"/>
                  </a:lnTo>
                  <a:lnTo>
                    <a:pt x="929347" y="731195"/>
                  </a:lnTo>
                  <a:lnTo>
                    <a:pt x="937603" y="743247"/>
                  </a:lnTo>
                  <a:lnTo>
                    <a:pt x="945565" y="755902"/>
                  </a:lnTo>
                  <a:lnTo>
                    <a:pt x="952792" y="770067"/>
                  </a:lnTo>
                  <a:lnTo>
                    <a:pt x="959749" y="784786"/>
                  </a:lnTo>
                  <a:lnTo>
                    <a:pt x="974251" y="813015"/>
                  </a:lnTo>
                  <a:lnTo>
                    <a:pt x="994436" y="858579"/>
                  </a:lnTo>
                  <a:lnTo>
                    <a:pt x="1011803" y="909929"/>
                  </a:lnTo>
                  <a:lnTo>
                    <a:pt x="1016971" y="928320"/>
                  </a:lnTo>
                  <a:lnTo>
                    <a:pt x="1022434" y="946108"/>
                  </a:lnTo>
                  <a:lnTo>
                    <a:pt x="1028631" y="962386"/>
                  </a:lnTo>
                  <a:lnTo>
                    <a:pt x="1023926" y="972046"/>
                  </a:lnTo>
                  <a:lnTo>
                    <a:pt x="1044062" y="1017710"/>
                  </a:lnTo>
                  <a:lnTo>
                    <a:pt x="1049867" y="1034793"/>
                  </a:lnTo>
                  <a:lnTo>
                    <a:pt x="1056114" y="1050971"/>
                  </a:lnTo>
                  <a:lnTo>
                    <a:pt x="1062654" y="1066545"/>
                  </a:lnTo>
                  <a:lnTo>
                    <a:pt x="1057924" y="1076255"/>
                  </a:lnTo>
                  <a:lnTo>
                    <a:pt x="1065837" y="1089011"/>
                  </a:lnTo>
                  <a:lnTo>
                    <a:pt x="1073897" y="1101466"/>
                  </a:lnTo>
                  <a:lnTo>
                    <a:pt x="1082251" y="1113316"/>
                  </a:lnTo>
                  <a:lnTo>
                    <a:pt x="1079629" y="1118700"/>
                  </a:lnTo>
                  <a:lnTo>
                    <a:pt x="1088449" y="1129594"/>
                  </a:lnTo>
                  <a:lnTo>
                    <a:pt x="1094082" y="1147030"/>
                  </a:lnTo>
                  <a:lnTo>
                    <a:pt x="1102902" y="1157924"/>
                  </a:lnTo>
                  <a:lnTo>
                    <a:pt x="1110815" y="1170680"/>
                  </a:lnTo>
                  <a:lnTo>
                    <a:pt x="1118875" y="1183135"/>
                  </a:lnTo>
                  <a:lnTo>
                    <a:pt x="1127229" y="1194985"/>
                  </a:lnTo>
                  <a:lnTo>
                    <a:pt x="1124607" y="1200369"/>
                  </a:lnTo>
                  <a:lnTo>
                    <a:pt x="1160866" y="1241935"/>
                  </a:lnTo>
                  <a:lnTo>
                    <a:pt x="1170176" y="1251824"/>
                  </a:lnTo>
                  <a:lnTo>
                    <a:pt x="1168362" y="1255547"/>
                  </a:lnTo>
                  <a:lnTo>
                    <a:pt x="1177966" y="1264831"/>
                  </a:lnTo>
                  <a:lnTo>
                    <a:pt x="1187276" y="1274720"/>
                  </a:lnTo>
                  <a:lnTo>
                    <a:pt x="1185193" y="1278996"/>
                  </a:lnTo>
                  <a:lnTo>
                    <a:pt x="1194968" y="1287929"/>
                  </a:lnTo>
                  <a:lnTo>
                    <a:pt x="1205038" y="1296257"/>
                  </a:lnTo>
                  <a:lnTo>
                    <a:pt x="1203837" y="1298723"/>
                  </a:lnTo>
                  <a:lnTo>
                    <a:pt x="1224344" y="1314625"/>
                  </a:lnTo>
                  <a:lnTo>
                    <a:pt x="1253082" y="1342630"/>
                  </a:lnTo>
                  <a:lnTo>
                    <a:pt x="1285129" y="1363843"/>
                  </a:lnTo>
                  <a:lnTo>
                    <a:pt x="1295615" y="1371316"/>
                  </a:lnTo>
                  <a:lnTo>
                    <a:pt x="1327001" y="1393887"/>
                  </a:lnTo>
                  <a:lnTo>
                    <a:pt x="1383818" y="1422248"/>
                  </a:lnTo>
                  <a:lnTo>
                    <a:pt x="1445611" y="1440396"/>
                  </a:lnTo>
                  <a:lnTo>
                    <a:pt x="1495987" y="1452982"/>
                  </a:lnTo>
                  <a:lnTo>
                    <a:pt x="1509757" y="1453713"/>
                  </a:lnTo>
                  <a:lnTo>
                    <a:pt x="1534945" y="1460006"/>
                  </a:lnTo>
                  <a:lnTo>
                    <a:pt x="1548691" y="1460788"/>
                  </a:lnTo>
                  <a:lnTo>
                    <a:pt x="1573707" y="1467433"/>
                  </a:lnTo>
                  <a:lnTo>
                    <a:pt x="1587011" y="1469121"/>
                  </a:lnTo>
                  <a:lnTo>
                    <a:pt x="1611292" y="1477275"/>
                  </a:lnTo>
                  <a:lnTo>
                    <a:pt x="1595609" y="1509473"/>
                  </a:lnTo>
                  <a:lnTo>
                    <a:pt x="1571328" y="1501319"/>
                  </a:lnTo>
                  <a:lnTo>
                    <a:pt x="1546606" y="1494070"/>
                  </a:lnTo>
                  <a:lnTo>
                    <a:pt x="1533007" y="1492986"/>
                  </a:lnTo>
                  <a:lnTo>
                    <a:pt x="1507844" y="1486643"/>
                  </a:lnTo>
                  <a:lnTo>
                    <a:pt x="1429928" y="1472594"/>
                  </a:lnTo>
                  <a:lnTo>
                    <a:pt x="1417113" y="1469900"/>
                  </a:lnTo>
                  <a:lnTo>
                    <a:pt x="1392734" y="1461947"/>
                  </a:lnTo>
                  <a:lnTo>
                    <a:pt x="1380067" y="1458951"/>
                  </a:lnTo>
                  <a:lnTo>
                    <a:pt x="1356717" y="1448885"/>
                  </a:lnTo>
                  <a:lnTo>
                    <a:pt x="1322465" y="1432200"/>
                  </a:lnTo>
                  <a:lnTo>
                    <a:pt x="1311292" y="1426136"/>
                  </a:lnTo>
                  <a:lnTo>
                    <a:pt x="1289536" y="1412799"/>
                  </a:lnTo>
                  <a:lnTo>
                    <a:pt x="1267191" y="1400669"/>
                  </a:lnTo>
                  <a:lnTo>
                    <a:pt x="1267730" y="1399562"/>
                  </a:lnTo>
                  <a:lnTo>
                    <a:pt x="1256852" y="1392894"/>
                  </a:lnTo>
                  <a:lnTo>
                    <a:pt x="1245679" y="1386829"/>
                  </a:lnTo>
                  <a:lnTo>
                    <a:pt x="1234531" y="1380714"/>
                  </a:lnTo>
                  <a:lnTo>
                    <a:pt x="1235242" y="1379255"/>
                  </a:lnTo>
                  <a:lnTo>
                    <a:pt x="1224829" y="1371631"/>
                  </a:lnTo>
                  <a:lnTo>
                    <a:pt x="1214564" y="1363705"/>
                  </a:lnTo>
                  <a:lnTo>
                    <a:pt x="1194106" y="1347702"/>
                  </a:lnTo>
                  <a:lnTo>
                    <a:pt x="1185212" y="1336958"/>
                  </a:lnTo>
                  <a:lnTo>
                    <a:pt x="1165196" y="1320049"/>
                  </a:lnTo>
                  <a:lnTo>
                    <a:pt x="1157038" y="1307796"/>
                  </a:lnTo>
                  <a:lnTo>
                    <a:pt x="1138002" y="1288874"/>
                  </a:lnTo>
                  <a:lnTo>
                    <a:pt x="1130824" y="1274608"/>
                  </a:lnTo>
                  <a:lnTo>
                    <a:pt x="1112523" y="1254178"/>
                  </a:lnTo>
                  <a:lnTo>
                    <a:pt x="1105786" y="1239006"/>
                  </a:lnTo>
                  <a:lnTo>
                    <a:pt x="1087681" y="1218173"/>
                  </a:lnTo>
                  <a:lnTo>
                    <a:pt x="1081141" y="1202599"/>
                  </a:lnTo>
                  <a:lnTo>
                    <a:pt x="1063477" y="1180860"/>
                  </a:lnTo>
                  <a:lnTo>
                    <a:pt x="1057671" y="1163777"/>
                  </a:lnTo>
                  <a:lnTo>
                    <a:pt x="1028323" y="1108023"/>
                  </a:lnTo>
                  <a:lnTo>
                    <a:pt x="1000400" y="1020344"/>
                  </a:lnTo>
                  <a:lnTo>
                    <a:pt x="995795" y="1000795"/>
                  </a:lnTo>
                  <a:lnTo>
                    <a:pt x="985998" y="962906"/>
                  </a:lnTo>
                  <a:lnTo>
                    <a:pt x="969976" y="937796"/>
                  </a:lnTo>
                  <a:lnTo>
                    <a:pt x="961601" y="896988"/>
                  </a:lnTo>
                  <a:lnTo>
                    <a:pt x="951754" y="859200"/>
                  </a:lnTo>
                  <a:lnTo>
                    <a:pt x="929315" y="818265"/>
                  </a:lnTo>
                  <a:lnTo>
                    <a:pt x="917410" y="784702"/>
                  </a:lnTo>
                  <a:lnTo>
                    <a:pt x="899256" y="763969"/>
                  </a:lnTo>
                  <a:lnTo>
                    <a:pt x="892372" y="749100"/>
                  </a:lnTo>
                  <a:lnTo>
                    <a:pt x="885194" y="734835"/>
                  </a:lnTo>
                  <a:lnTo>
                    <a:pt x="877576" y="721475"/>
                  </a:lnTo>
                  <a:lnTo>
                    <a:pt x="868266" y="711586"/>
                  </a:lnTo>
                  <a:lnTo>
                    <a:pt x="860475" y="698578"/>
                  </a:lnTo>
                  <a:lnTo>
                    <a:pt x="851165" y="688690"/>
                  </a:lnTo>
                  <a:lnTo>
                    <a:pt x="842885" y="676689"/>
                  </a:lnTo>
                  <a:lnTo>
                    <a:pt x="844453" y="673469"/>
                  </a:lnTo>
                  <a:lnTo>
                    <a:pt x="833036" y="667907"/>
                  </a:lnTo>
                  <a:lnTo>
                    <a:pt x="807385" y="633563"/>
                  </a:lnTo>
                  <a:lnTo>
                    <a:pt x="779235" y="604351"/>
                  </a:lnTo>
                  <a:lnTo>
                    <a:pt x="780583" y="601583"/>
                  </a:lnTo>
                  <a:lnTo>
                    <a:pt x="770366" y="593556"/>
                  </a:lnTo>
                  <a:lnTo>
                    <a:pt x="729402" y="561650"/>
                  </a:lnTo>
                  <a:lnTo>
                    <a:pt x="709704" y="544087"/>
                  </a:lnTo>
                  <a:lnTo>
                    <a:pt x="698531" y="538023"/>
                  </a:lnTo>
                  <a:lnTo>
                    <a:pt x="676775" y="524686"/>
                  </a:lnTo>
                  <a:lnTo>
                    <a:pt x="677020" y="524183"/>
                  </a:lnTo>
                  <a:lnTo>
                    <a:pt x="608515" y="490814"/>
                  </a:lnTo>
                  <a:lnTo>
                    <a:pt x="607608" y="492675"/>
                  </a:lnTo>
                  <a:lnTo>
                    <a:pt x="595725" y="488070"/>
                  </a:lnTo>
                  <a:lnTo>
                    <a:pt x="584136" y="482860"/>
                  </a:lnTo>
                  <a:close/>
                </a:path>
                <a:path w="3486150" h="3228340">
                  <a:moveTo>
                    <a:pt x="0" y="0"/>
                  </a:moveTo>
                  <a:lnTo>
                    <a:pt x="55354" y="2363"/>
                  </a:lnTo>
                  <a:lnTo>
                    <a:pt x="61597" y="18548"/>
                  </a:lnTo>
                  <a:lnTo>
                    <a:pt x="66667" y="37141"/>
                  </a:lnTo>
                  <a:lnTo>
                    <a:pt x="72031" y="55130"/>
                  </a:lnTo>
                  <a:lnTo>
                    <a:pt x="77542" y="72816"/>
                  </a:lnTo>
                  <a:lnTo>
                    <a:pt x="84034" y="88491"/>
                  </a:lnTo>
                  <a:lnTo>
                    <a:pt x="90379" y="104467"/>
                  </a:lnTo>
                  <a:lnTo>
                    <a:pt x="97017" y="119839"/>
                  </a:lnTo>
                  <a:lnTo>
                    <a:pt x="104391" y="133702"/>
                  </a:lnTo>
                  <a:lnTo>
                    <a:pt x="112034" y="147012"/>
                  </a:lnTo>
                  <a:lnTo>
                    <a:pt x="126733" y="174839"/>
                  </a:lnTo>
                  <a:lnTo>
                    <a:pt x="134376" y="188149"/>
                  </a:lnTo>
                  <a:lnTo>
                    <a:pt x="131778" y="193482"/>
                  </a:lnTo>
                  <a:lnTo>
                    <a:pt x="148830" y="216478"/>
                  </a:lnTo>
                  <a:lnTo>
                    <a:pt x="157649" y="227373"/>
                  </a:lnTo>
                  <a:lnTo>
                    <a:pt x="164631" y="242041"/>
                  </a:lnTo>
                  <a:lnTo>
                    <a:pt x="183471" y="261365"/>
                  </a:lnTo>
                  <a:lnTo>
                    <a:pt x="202606" y="280085"/>
                  </a:lnTo>
                  <a:lnTo>
                    <a:pt x="210470" y="292942"/>
                  </a:lnTo>
                  <a:lnTo>
                    <a:pt x="241193" y="316872"/>
                  </a:lnTo>
                  <a:lnTo>
                    <a:pt x="240017" y="319287"/>
                  </a:lnTo>
                  <a:lnTo>
                    <a:pt x="250282" y="327213"/>
                  </a:lnTo>
                  <a:lnTo>
                    <a:pt x="260695" y="334837"/>
                  </a:lnTo>
                  <a:lnTo>
                    <a:pt x="271402" y="341858"/>
                  </a:lnTo>
                  <a:lnTo>
                    <a:pt x="271132" y="342411"/>
                  </a:lnTo>
                  <a:lnTo>
                    <a:pt x="282305" y="348476"/>
                  </a:lnTo>
                  <a:lnTo>
                    <a:pt x="304061" y="361813"/>
                  </a:lnTo>
                  <a:lnTo>
                    <a:pt x="315234" y="367877"/>
                  </a:lnTo>
                  <a:lnTo>
                    <a:pt x="372346" y="395635"/>
                  </a:lnTo>
                  <a:lnTo>
                    <a:pt x="408142" y="409150"/>
                  </a:lnTo>
                  <a:lnTo>
                    <a:pt x="421006" y="411743"/>
                  </a:lnTo>
                  <a:lnTo>
                    <a:pt x="445728" y="418992"/>
                  </a:lnTo>
                  <a:lnTo>
                    <a:pt x="459326" y="420075"/>
                  </a:lnTo>
                  <a:lnTo>
                    <a:pt x="484490" y="426419"/>
                  </a:lnTo>
                  <a:lnTo>
                    <a:pt x="498015" y="427653"/>
                  </a:lnTo>
                  <a:lnTo>
                    <a:pt x="535895" y="436892"/>
                  </a:lnTo>
                  <a:lnTo>
                    <a:pt x="549420" y="438126"/>
                  </a:lnTo>
                  <a:lnTo>
                    <a:pt x="561989" y="441323"/>
                  </a:lnTo>
                  <a:lnTo>
                    <a:pt x="574411" y="444822"/>
                  </a:lnTo>
                  <a:lnTo>
                    <a:pt x="586539" y="448924"/>
                  </a:lnTo>
                  <a:lnTo>
                    <a:pt x="598227" y="453932"/>
                  </a:lnTo>
                  <a:lnTo>
                    <a:pt x="584111" y="482911"/>
                  </a:lnTo>
                  <a:lnTo>
                    <a:pt x="572449" y="477852"/>
                  </a:lnTo>
                  <a:lnTo>
                    <a:pt x="559953" y="474504"/>
                  </a:lnTo>
                  <a:lnTo>
                    <a:pt x="548290" y="469446"/>
                  </a:lnTo>
                  <a:lnTo>
                    <a:pt x="535427" y="466853"/>
                  </a:lnTo>
                  <a:lnTo>
                    <a:pt x="510705" y="459604"/>
                  </a:lnTo>
                  <a:lnTo>
                    <a:pt x="497106" y="458520"/>
                  </a:lnTo>
                  <a:lnTo>
                    <a:pt x="471943" y="452177"/>
                  </a:lnTo>
                  <a:lnTo>
                    <a:pt x="458418" y="450942"/>
                  </a:lnTo>
                  <a:lnTo>
                    <a:pt x="420538" y="441704"/>
                  </a:lnTo>
                  <a:lnTo>
                    <a:pt x="395595" y="434908"/>
                  </a:lnTo>
                  <a:lnTo>
                    <a:pt x="394664" y="436820"/>
                  </a:lnTo>
                  <a:lnTo>
                    <a:pt x="370555" y="428313"/>
                  </a:lnTo>
                  <a:lnTo>
                    <a:pt x="369623" y="430225"/>
                  </a:lnTo>
                  <a:lnTo>
                    <a:pt x="357299" y="426525"/>
                  </a:lnTo>
                  <a:lnTo>
                    <a:pt x="345416" y="421919"/>
                  </a:lnTo>
                  <a:lnTo>
                    <a:pt x="333827" y="416710"/>
                  </a:lnTo>
                  <a:lnTo>
                    <a:pt x="310992" y="405587"/>
                  </a:lnTo>
                  <a:lnTo>
                    <a:pt x="288328" y="394111"/>
                  </a:lnTo>
                  <a:lnTo>
                    <a:pt x="277377" y="387594"/>
                  </a:lnTo>
                  <a:lnTo>
                    <a:pt x="255448" y="374609"/>
                  </a:lnTo>
                  <a:lnTo>
                    <a:pt x="233153" y="362379"/>
                  </a:lnTo>
                  <a:lnTo>
                    <a:pt x="223156" y="353900"/>
                  </a:lnTo>
                  <a:lnTo>
                    <a:pt x="202331" y="338651"/>
                  </a:lnTo>
                  <a:lnTo>
                    <a:pt x="193217" y="328360"/>
                  </a:lnTo>
                  <a:lnTo>
                    <a:pt x="183001" y="320333"/>
                  </a:lnTo>
                  <a:lnTo>
                    <a:pt x="172931" y="312005"/>
                  </a:lnTo>
                  <a:lnTo>
                    <a:pt x="174573" y="308634"/>
                  </a:lnTo>
                  <a:lnTo>
                    <a:pt x="165239" y="298796"/>
                  </a:lnTo>
                  <a:lnTo>
                    <a:pt x="155929" y="288907"/>
                  </a:lnTo>
                  <a:lnTo>
                    <a:pt x="136721" y="270338"/>
                  </a:lnTo>
                  <a:lnTo>
                    <a:pt x="127411" y="260450"/>
                  </a:lnTo>
                  <a:lnTo>
                    <a:pt x="101981" y="225652"/>
                  </a:lnTo>
                  <a:lnTo>
                    <a:pt x="89145" y="194002"/>
                  </a:lnTo>
                  <a:lnTo>
                    <a:pt x="66068" y="154375"/>
                  </a:lnTo>
                  <a:lnTo>
                    <a:pt x="44167" y="112333"/>
                  </a:lnTo>
                  <a:lnTo>
                    <a:pt x="38656" y="94646"/>
                  </a:lnTo>
                  <a:lnTo>
                    <a:pt x="33292" y="76657"/>
                  </a:lnTo>
                  <a:lnTo>
                    <a:pt x="28222" y="58065"/>
                  </a:lnTo>
                  <a:lnTo>
                    <a:pt x="12175" y="330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A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8121925"/>
            <a:ext cx="1847214" cy="2165350"/>
          </a:xfrm>
          <a:custGeom>
            <a:avLst/>
            <a:gdLst/>
            <a:ahLst/>
            <a:cxnLst/>
            <a:rect l="l" t="t" r="r" b="b"/>
            <a:pathLst>
              <a:path w="1847214" h="2165350">
                <a:moveTo>
                  <a:pt x="1847001" y="2165074"/>
                </a:moveTo>
                <a:lnTo>
                  <a:pt x="1828853" y="2165074"/>
                </a:lnTo>
                <a:lnTo>
                  <a:pt x="1815866" y="2114128"/>
                </a:lnTo>
                <a:lnTo>
                  <a:pt x="1807365" y="2078381"/>
                </a:lnTo>
                <a:lnTo>
                  <a:pt x="1782453" y="1985248"/>
                </a:lnTo>
                <a:lnTo>
                  <a:pt x="1729843" y="1802057"/>
                </a:lnTo>
                <a:lnTo>
                  <a:pt x="1700443" y="1705491"/>
                </a:lnTo>
                <a:lnTo>
                  <a:pt x="1685177" y="1657992"/>
                </a:lnTo>
                <a:lnTo>
                  <a:pt x="1669233" y="1611432"/>
                </a:lnTo>
                <a:lnTo>
                  <a:pt x="1636516" y="1519461"/>
                </a:lnTo>
                <a:lnTo>
                  <a:pt x="1618357" y="1473769"/>
                </a:lnTo>
                <a:lnTo>
                  <a:pt x="1598038" y="1428428"/>
                </a:lnTo>
                <a:lnTo>
                  <a:pt x="1598506" y="1431300"/>
                </a:lnTo>
                <a:lnTo>
                  <a:pt x="1591438" y="1415129"/>
                </a:lnTo>
                <a:lnTo>
                  <a:pt x="1567118" y="1365649"/>
                </a:lnTo>
                <a:lnTo>
                  <a:pt x="1543145" y="1323115"/>
                </a:lnTo>
                <a:lnTo>
                  <a:pt x="1516440" y="1281394"/>
                </a:lnTo>
                <a:lnTo>
                  <a:pt x="1479479" y="1229181"/>
                </a:lnTo>
                <a:lnTo>
                  <a:pt x="1457471" y="1200701"/>
                </a:lnTo>
                <a:lnTo>
                  <a:pt x="1436996" y="1173123"/>
                </a:lnTo>
                <a:lnTo>
                  <a:pt x="1374928" y="1093256"/>
                </a:lnTo>
                <a:lnTo>
                  <a:pt x="1258044" y="938332"/>
                </a:lnTo>
                <a:lnTo>
                  <a:pt x="1213658" y="883643"/>
                </a:lnTo>
                <a:lnTo>
                  <a:pt x="1180152" y="844412"/>
                </a:lnTo>
                <a:lnTo>
                  <a:pt x="1145748" y="804774"/>
                </a:lnTo>
                <a:lnTo>
                  <a:pt x="1110804" y="765224"/>
                </a:lnTo>
                <a:lnTo>
                  <a:pt x="1058786" y="707355"/>
                </a:lnTo>
                <a:lnTo>
                  <a:pt x="1004508" y="652342"/>
                </a:lnTo>
                <a:lnTo>
                  <a:pt x="965341" y="611545"/>
                </a:lnTo>
                <a:lnTo>
                  <a:pt x="957339" y="603542"/>
                </a:lnTo>
                <a:lnTo>
                  <a:pt x="948980" y="595045"/>
                </a:lnTo>
                <a:lnTo>
                  <a:pt x="940080" y="586635"/>
                </a:lnTo>
                <a:lnTo>
                  <a:pt x="930458" y="578896"/>
                </a:lnTo>
                <a:lnTo>
                  <a:pt x="895575" y="546247"/>
                </a:lnTo>
                <a:lnTo>
                  <a:pt x="868323" y="524149"/>
                </a:lnTo>
                <a:lnTo>
                  <a:pt x="847768" y="506857"/>
                </a:lnTo>
                <a:lnTo>
                  <a:pt x="830560" y="491968"/>
                </a:lnTo>
                <a:lnTo>
                  <a:pt x="803308" y="469870"/>
                </a:lnTo>
                <a:lnTo>
                  <a:pt x="763133" y="441032"/>
                </a:lnTo>
                <a:lnTo>
                  <a:pt x="713381" y="407856"/>
                </a:lnTo>
                <a:lnTo>
                  <a:pt x="698388" y="397490"/>
                </a:lnTo>
                <a:lnTo>
                  <a:pt x="668578" y="377835"/>
                </a:lnTo>
                <a:lnTo>
                  <a:pt x="653585" y="367470"/>
                </a:lnTo>
                <a:lnTo>
                  <a:pt x="603833" y="334294"/>
                </a:lnTo>
                <a:lnTo>
                  <a:pt x="591233" y="325289"/>
                </a:lnTo>
                <a:lnTo>
                  <a:pt x="578363" y="316328"/>
                </a:lnTo>
                <a:lnTo>
                  <a:pt x="564953" y="307455"/>
                </a:lnTo>
                <a:lnTo>
                  <a:pt x="550733" y="298714"/>
                </a:lnTo>
                <a:lnTo>
                  <a:pt x="494753" y="263604"/>
                </a:lnTo>
                <a:lnTo>
                  <a:pt x="435893" y="228962"/>
                </a:lnTo>
                <a:lnTo>
                  <a:pt x="410712" y="213622"/>
                </a:lnTo>
                <a:lnTo>
                  <a:pt x="384808" y="198952"/>
                </a:lnTo>
                <a:lnTo>
                  <a:pt x="358365" y="184370"/>
                </a:lnTo>
                <a:lnTo>
                  <a:pt x="331564" y="169293"/>
                </a:lnTo>
                <a:lnTo>
                  <a:pt x="316811" y="160684"/>
                </a:lnTo>
                <a:lnTo>
                  <a:pt x="301832" y="152390"/>
                </a:lnTo>
                <a:lnTo>
                  <a:pt x="286401" y="144721"/>
                </a:lnTo>
                <a:lnTo>
                  <a:pt x="270291" y="137993"/>
                </a:lnTo>
                <a:lnTo>
                  <a:pt x="254586" y="131198"/>
                </a:lnTo>
                <a:lnTo>
                  <a:pt x="239830" y="123420"/>
                </a:lnTo>
                <a:lnTo>
                  <a:pt x="224986" y="115103"/>
                </a:lnTo>
                <a:lnTo>
                  <a:pt x="209018" y="106693"/>
                </a:lnTo>
                <a:lnTo>
                  <a:pt x="178440" y="91402"/>
                </a:lnTo>
                <a:lnTo>
                  <a:pt x="163845" y="84611"/>
                </a:lnTo>
                <a:lnTo>
                  <a:pt x="148213" y="78265"/>
                </a:lnTo>
                <a:lnTo>
                  <a:pt x="132589" y="71964"/>
                </a:lnTo>
                <a:lnTo>
                  <a:pt x="103500" y="59010"/>
                </a:lnTo>
                <a:lnTo>
                  <a:pt x="87876" y="52710"/>
                </a:lnTo>
                <a:lnTo>
                  <a:pt x="73350" y="47197"/>
                </a:lnTo>
                <a:lnTo>
                  <a:pt x="61473" y="42636"/>
                </a:lnTo>
                <a:lnTo>
                  <a:pt x="50225" y="38524"/>
                </a:lnTo>
                <a:lnTo>
                  <a:pt x="24064" y="29932"/>
                </a:lnTo>
                <a:lnTo>
                  <a:pt x="11355" y="25367"/>
                </a:lnTo>
                <a:lnTo>
                  <a:pt x="0" y="21025"/>
                </a:lnTo>
                <a:lnTo>
                  <a:pt x="0" y="0"/>
                </a:lnTo>
                <a:lnTo>
                  <a:pt x="30689" y="10193"/>
                </a:lnTo>
                <a:lnTo>
                  <a:pt x="68329" y="23458"/>
                </a:lnTo>
                <a:lnTo>
                  <a:pt x="144471" y="55285"/>
                </a:lnTo>
                <a:lnTo>
                  <a:pt x="180742" y="71492"/>
                </a:lnTo>
                <a:lnTo>
                  <a:pt x="253809" y="107137"/>
                </a:lnTo>
                <a:lnTo>
                  <a:pt x="295277" y="128026"/>
                </a:lnTo>
                <a:lnTo>
                  <a:pt x="330576" y="147339"/>
                </a:lnTo>
                <a:lnTo>
                  <a:pt x="363714" y="167004"/>
                </a:lnTo>
                <a:lnTo>
                  <a:pt x="380867" y="177018"/>
                </a:lnTo>
                <a:lnTo>
                  <a:pt x="414997" y="195969"/>
                </a:lnTo>
                <a:lnTo>
                  <a:pt x="432150" y="205983"/>
                </a:lnTo>
                <a:lnTo>
                  <a:pt x="498174" y="248303"/>
                </a:lnTo>
                <a:lnTo>
                  <a:pt x="515363" y="258818"/>
                </a:lnTo>
                <a:lnTo>
                  <a:pt x="532325" y="269646"/>
                </a:lnTo>
                <a:lnTo>
                  <a:pt x="548835" y="281100"/>
                </a:lnTo>
                <a:lnTo>
                  <a:pt x="564666" y="293495"/>
                </a:lnTo>
                <a:lnTo>
                  <a:pt x="580955" y="305861"/>
                </a:lnTo>
                <a:lnTo>
                  <a:pt x="598506" y="317469"/>
                </a:lnTo>
                <a:lnTo>
                  <a:pt x="616597" y="328988"/>
                </a:lnTo>
                <a:lnTo>
                  <a:pt x="634506" y="341090"/>
                </a:lnTo>
                <a:lnTo>
                  <a:pt x="652002" y="353214"/>
                </a:lnTo>
                <a:lnTo>
                  <a:pt x="669367" y="364529"/>
                </a:lnTo>
                <a:lnTo>
                  <a:pt x="686645" y="375306"/>
                </a:lnTo>
                <a:lnTo>
                  <a:pt x="703878" y="385814"/>
                </a:lnTo>
                <a:lnTo>
                  <a:pt x="734010" y="407443"/>
                </a:lnTo>
                <a:lnTo>
                  <a:pt x="742000" y="412821"/>
                </a:lnTo>
                <a:lnTo>
                  <a:pt x="750574" y="418382"/>
                </a:lnTo>
                <a:lnTo>
                  <a:pt x="759236" y="424480"/>
                </a:lnTo>
                <a:lnTo>
                  <a:pt x="767490" y="431475"/>
                </a:lnTo>
                <a:lnTo>
                  <a:pt x="800970" y="455507"/>
                </a:lnTo>
                <a:lnTo>
                  <a:pt x="814829" y="467992"/>
                </a:lnTo>
                <a:lnTo>
                  <a:pt x="844961" y="489622"/>
                </a:lnTo>
                <a:lnTo>
                  <a:pt x="848777" y="494897"/>
                </a:lnTo>
                <a:lnTo>
                  <a:pt x="865984" y="509786"/>
                </a:lnTo>
                <a:lnTo>
                  <a:pt x="873913" y="517340"/>
                </a:lnTo>
                <a:lnTo>
                  <a:pt x="882112" y="524850"/>
                </a:lnTo>
                <a:lnTo>
                  <a:pt x="890851" y="532272"/>
                </a:lnTo>
                <a:lnTo>
                  <a:pt x="900400" y="539563"/>
                </a:lnTo>
                <a:lnTo>
                  <a:pt x="931467" y="566936"/>
                </a:lnTo>
                <a:lnTo>
                  <a:pt x="946816" y="581759"/>
                </a:lnTo>
                <a:lnTo>
                  <a:pt x="953706" y="588607"/>
                </a:lnTo>
                <a:lnTo>
                  <a:pt x="959654" y="594779"/>
                </a:lnTo>
                <a:lnTo>
                  <a:pt x="974656" y="608322"/>
                </a:lnTo>
                <a:lnTo>
                  <a:pt x="988980" y="622805"/>
                </a:lnTo>
                <a:lnTo>
                  <a:pt x="1002851" y="637915"/>
                </a:lnTo>
                <a:lnTo>
                  <a:pt x="1016496" y="653337"/>
                </a:lnTo>
                <a:lnTo>
                  <a:pt x="1043090" y="680472"/>
                </a:lnTo>
                <a:lnTo>
                  <a:pt x="1069815" y="708414"/>
                </a:lnTo>
                <a:lnTo>
                  <a:pt x="1123484" y="765646"/>
                </a:lnTo>
                <a:lnTo>
                  <a:pt x="1232811" y="892316"/>
                </a:lnTo>
                <a:lnTo>
                  <a:pt x="1258630" y="923493"/>
                </a:lnTo>
                <a:lnTo>
                  <a:pt x="1282560" y="954977"/>
                </a:lnTo>
                <a:lnTo>
                  <a:pt x="1305949" y="986550"/>
                </a:lnTo>
                <a:lnTo>
                  <a:pt x="1330149" y="1017990"/>
                </a:lnTo>
                <a:lnTo>
                  <a:pt x="1354753" y="1049365"/>
                </a:lnTo>
                <a:lnTo>
                  <a:pt x="1402882" y="1112290"/>
                </a:lnTo>
                <a:lnTo>
                  <a:pt x="1452584" y="1175512"/>
                </a:lnTo>
                <a:lnTo>
                  <a:pt x="1477587" y="1208480"/>
                </a:lnTo>
                <a:lnTo>
                  <a:pt x="1502225" y="1242614"/>
                </a:lnTo>
                <a:lnTo>
                  <a:pt x="1526228" y="1277956"/>
                </a:lnTo>
                <a:lnTo>
                  <a:pt x="1547223" y="1312129"/>
                </a:lnTo>
                <a:lnTo>
                  <a:pt x="1567678" y="1346391"/>
                </a:lnTo>
                <a:lnTo>
                  <a:pt x="1587053" y="1380829"/>
                </a:lnTo>
                <a:lnTo>
                  <a:pt x="1604808" y="1415530"/>
                </a:lnTo>
                <a:lnTo>
                  <a:pt x="1612465" y="1432481"/>
                </a:lnTo>
                <a:lnTo>
                  <a:pt x="1629211" y="1468360"/>
                </a:lnTo>
                <a:lnTo>
                  <a:pt x="1644556" y="1505573"/>
                </a:lnTo>
                <a:lnTo>
                  <a:pt x="1658152" y="1541965"/>
                </a:lnTo>
                <a:lnTo>
                  <a:pt x="1663694" y="1559260"/>
                </a:lnTo>
                <a:lnTo>
                  <a:pt x="1714874" y="1710142"/>
                </a:lnTo>
                <a:lnTo>
                  <a:pt x="1744124" y="1800829"/>
                </a:lnTo>
                <a:lnTo>
                  <a:pt x="1771865" y="1891144"/>
                </a:lnTo>
                <a:lnTo>
                  <a:pt x="1798228" y="1981889"/>
                </a:lnTo>
                <a:lnTo>
                  <a:pt x="1831844" y="2103877"/>
                </a:lnTo>
                <a:lnTo>
                  <a:pt x="1841624" y="2142089"/>
                </a:lnTo>
                <a:lnTo>
                  <a:pt x="1847001" y="2165074"/>
                </a:lnTo>
                <a:close/>
              </a:path>
            </a:pathLst>
          </a:custGeom>
          <a:solidFill>
            <a:srgbClr val="6425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66496" y="8120996"/>
            <a:ext cx="6766559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25" dirty="0">
                <a:latin typeface="Tahoma"/>
                <a:cs typeface="Tahoma"/>
              </a:rPr>
              <a:t>Figura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110" dirty="0">
                <a:latin typeface="Tahoma"/>
                <a:cs typeface="Tahoma"/>
              </a:rPr>
              <a:t>5.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10" dirty="0">
                <a:latin typeface="Tahoma"/>
                <a:cs typeface="Tahoma"/>
              </a:rPr>
              <a:t>Tripticos</a:t>
            </a:r>
            <a:r>
              <a:rPr sz="2250" b="1" spc="-70" dirty="0">
                <a:latin typeface="Tahoma"/>
                <a:cs typeface="Tahoma"/>
              </a:rPr>
              <a:t> </a:t>
            </a:r>
            <a:r>
              <a:rPr sz="2250" b="1" dirty="0">
                <a:latin typeface="Tahoma"/>
                <a:cs typeface="Tahoma"/>
              </a:rPr>
              <a:t>con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15" dirty="0">
                <a:latin typeface="Tahoma"/>
                <a:cs typeface="Tahoma"/>
              </a:rPr>
              <a:t>información</a:t>
            </a:r>
            <a:r>
              <a:rPr sz="2250" b="1" spc="-75" dirty="0">
                <a:latin typeface="Tahoma"/>
                <a:cs typeface="Tahoma"/>
              </a:rPr>
              <a:t> </a:t>
            </a:r>
            <a:r>
              <a:rPr sz="2250" b="1" spc="-5" dirty="0">
                <a:latin typeface="Tahoma"/>
                <a:cs typeface="Tahoma"/>
              </a:rPr>
              <a:t>sobre</a:t>
            </a:r>
            <a:r>
              <a:rPr sz="2250" b="1" spc="-70" dirty="0">
                <a:latin typeface="Tahoma"/>
                <a:cs typeface="Tahoma"/>
              </a:rPr>
              <a:t> </a:t>
            </a:r>
            <a:r>
              <a:rPr sz="2250" b="1" spc="-10" dirty="0">
                <a:latin typeface="Tahoma"/>
                <a:cs typeface="Tahoma"/>
              </a:rPr>
              <a:t>las</a:t>
            </a:r>
            <a:r>
              <a:rPr sz="2250" b="1" spc="-75" dirty="0">
                <a:latin typeface="Tahoma"/>
                <a:cs typeface="Tahoma"/>
              </a:rPr>
              <a:t> 5's</a:t>
            </a:r>
            <a:endParaRPr sz="22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00" y="-4064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D42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7171" y="5"/>
            <a:ext cx="3876675" cy="1023619"/>
          </a:xfrm>
          <a:custGeom>
            <a:avLst/>
            <a:gdLst/>
            <a:ahLst/>
            <a:cxnLst/>
            <a:rect l="l" t="t" r="r" b="b"/>
            <a:pathLst>
              <a:path w="3876675" h="1023619">
                <a:moveTo>
                  <a:pt x="1703286" y="1023620"/>
                </a:moveTo>
                <a:lnTo>
                  <a:pt x="1687436" y="1023620"/>
                </a:lnTo>
                <a:lnTo>
                  <a:pt x="1661019" y="1021080"/>
                </a:lnTo>
                <a:lnTo>
                  <a:pt x="1653094" y="1019810"/>
                </a:lnTo>
                <a:lnTo>
                  <a:pt x="1620940" y="1017270"/>
                </a:lnTo>
                <a:lnTo>
                  <a:pt x="1602201" y="1014730"/>
                </a:lnTo>
                <a:lnTo>
                  <a:pt x="1592336" y="1012190"/>
                </a:lnTo>
                <a:lnTo>
                  <a:pt x="1557994" y="1007110"/>
                </a:lnTo>
                <a:lnTo>
                  <a:pt x="1515728" y="999490"/>
                </a:lnTo>
                <a:lnTo>
                  <a:pt x="1498310" y="995680"/>
                </a:lnTo>
                <a:lnTo>
                  <a:pt x="1464463" y="989330"/>
                </a:lnTo>
                <a:lnTo>
                  <a:pt x="1447045" y="986790"/>
                </a:lnTo>
                <a:lnTo>
                  <a:pt x="1410970" y="977900"/>
                </a:lnTo>
                <a:lnTo>
                  <a:pt x="1374399" y="970280"/>
                </a:lnTo>
                <a:lnTo>
                  <a:pt x="1301754" y="952500"/>
                </a:lnTo>
                <a:lnTo>
                  <a:pt x="1267660" y="943610"/>
                </a:lnTo>
                <a:lnTo>
                  <a:pt x="1233071" y="935990"/>
                </a:lnTo>
                <a:lnTo>
                  <a:pt x="1164388" y="915670"/>
                </a:lnTo>
                <a:lnTo>
                  <a:pt x="1145896" y="909320"/>
                </a:lnTo>
                <a:lnTo>
                  <a:pt x="1127404" y="906780"/>
                </a:lnTo>
                <a:lnTo>
                  <a:pt x="1117952" y="904240"/>
                </a:lnTo>
                <a:lnTo>
                  <a:pt x="1109243" y="900430"/>
                </a:lnTo>
                <a:lnTo>
                  <a:pt x="1101029" y="897890"/>
                </a:lnTo>
                <a:lnTo>
                  <a:pt x="1093063" y="894080"/>
                </a:lnTo>
                <a:lnTo>
                  <a:pt x="1079854" y="889000"/>
                </a:lnTo>
                <a:lnTo>
                  <a:pt x="1069288" y="883920"/>
                </a:lnTo>
                <a:lnTo>
                  <a:pt x="1064005" y="883920"/>
                </a:lnTo>
                <a:lnTo>
                  <a:pt x="1032305" y="867410"/>
                </a:lnTo>
                <a:lnTo>
                  <a:pt x="999036" y="852170"/>
                </a:lnTo>
                <a:lnTo>
                  <a:pt x="933490" y="820420"/>
                </a:lnTo>
                <a:lnTo>
                  <a:pt x="900222" y="803910"/>
                </a:lnTo>
                <a:lnTo>
                  <a:pt x="762856" y="730250"/>
                </a:lnTo>
                <a:lnTo>
                  <a:pt x="699456" y="698500"/>
                </a:lnTo>
                <a:lnTo>
                  <a:pt x="683193" y="690880"/>
                </a:lnTo>
                <a:lnTo>
                  <a:pt x="649677" y="674370"/>
                </a:lnTo>
                <a:lnTo>
                  <a:pt x="633414" y="666750"/>
                </a:lnTo>
                <a:lnTo>
                  <a:pt x="617565" y="659130"/>
                </a:lnTo>
                <a:lnTo>
                  <a:pt x="570015" y="632460"/>
                </a:lnTo>
                <a:lnTo>
                  <a:pt x="554206" y="624840"/>
                </a:lnTo>
                <a:lnTo>
                  <a:pt x="538645" y="614680"/>
                </a:lnTo>
                <a:lnTo>
                  <a:pt x="523579" y="605790"/>
                </a:lnTo>
                <a:lnTo>
                  <a:pt x="509257" y="595630"/>
                </a:lnTo>
                <a:lnTo>
                  <a:pt x="469673" y="570230"/>
                </a:lnTo>
                <a:lnTo>
                  <a:pt x="462037" y="565150"/>
                </a:lnTo>
                <a:lnTo>
                  <a:pt x="454896" y="560070"/>
                </a:lnTo>
                <a:lnTo>
                  <a:pt x="448498" y="553720"/>
                </a:lnTo>
                <a:lnTo>
                  <a:pt x="408874" y="521970"/>
                </a:lnTo>
                <a:lnTo>
                  <a:pt x="395665" y="509270"/>
                </a:lnTo>
                <a:lnTo>
                  <a:pt x="390836" y="502920"/>
                </a:lnTo>
                <a:lnTo>
                  <a:pt x="384768" y="496570"/>
                </a:lnTo>
                <a:lnTo>
                  <a:pt x="378206" y="488950"/>
                </a:lnTo>
                <a:lnTo>
                  <a:pt x="371890" y="482600"/>
                </a:lnTo>
                <a:lnTo>
                  <a:pt x="348115" y="455930"/>
                </a:lnTo>
                <a:lnTo>
                  <a:pt x="337755" y="443230"/>
                </a:lnTo>
                <a:lnTo>
                  <a:pt x="326652" y="430530"/>
                </a:lnTo>
                <a:lnTo>
                  <a:pt x="315053" y="417830"/>
                </a:lnTo>
                <a:lnTo>
                  <a:pt x="303207" y="406400"/>
                </a:lnTo>
                <a:lnTo>
                  <a:pt x="279886" y="379730"/>
                </a:lnTo>
                <a:lnTo>
                  <a:pt x="257308" y="354330"/>
                </a:lnTo>
                <a:lnTo>
                  <a:pt x="235226" y="328930"/>
                </a:lnTo>
                <a:lnTo>
                  <a:pt x="213391" y="302260"/>
                </a:lnTo>
                <a:lnTo>
                  <a:pt x="201916" y="289560"/>
                </a:lnTo>
                <a:lnTo>
                  <a:pt x="179957" y="261620"/>
                </a:lnTo>
                <a:lnTo>
                  <a:pt x="168483" y="247650"/>
                </a:lnTo>
                <a:lnTo>
                  <a:pt x="157462" y="233680"/>
                </a:lnTo>
                <a:lnTo>
                  <a:pt x="147680" y="220980"/>
                </a:lnTo>
                <a:lnTo>
                  <a:pt x="138393" y="208280"/>
                </a:lnTo>
                <a:lnTo>
                  <a:pt x="128858" y="194310"/>
                </a:lnTo>
                <a:lnTo>
                  <a:pt x="107105" y="165100"/>
                </a:lnTo>
                <a:lnTo>
                  <a:pt x="85601" y="134620"/>
                </a:lnTo>
                <a:lnTo>
                  <a:pt x="64591" y="104140"/>
                </a:lnTo>
                <a:lnTo>
                  <a:pt x="44325" y="73660"/>
                </a:lnTo>
                <a:lnTo>
                  <a:pt x="7342" y="10160"/>
                </a:lnTo>
                <a:lnTo>
                  <a:pt x="0" y="0"/>
                </a:lnTo>
                <a:lnTo>
                  <a:pt x="30244" y="0"/>
                </a:lnTo>
                <a:lnTo>
                  <a:pt x="65458" y="52070"/>
                </a:lnTo>
                <a:lnTo>
                  <a:pt x="113008" y="120650"/>
                </a:lnTo>
                <a:lnTo>
                  <a:pt x="144708" y="163830"/>
                </a:lnTo>
                <a:lnTo>
                  <a:pt x="176408" y="204470"/>
                </a:lnTo>
                <a:lnTo>
                  <a:pt x="192258" y="226060"/>
                </a:lnTo>
                <a:lnTo>
                  <a:pt x="206126" y="243840"/>
                </a:lnTo>
                <a:lnTo>
                  <a:pt x="233864" y="278130"/>
                </a:lnTo>
                <a:lnTo>
                  <a:pt x="247732" y="294640"/>
                </a:lnTo>
                <a:lnTo>
                  <a:pt x="262014" y="312420"/>
                </a:lnTo>
                <a:lnTo>
                  <a:pt x="291567" y="345440"/>
                </a:lnTo>
                <a:lnTo>
                  <a:pt x="305849" y="360680"/>
                </a:lnTo>
                <a:lnTo>
                  <a:pt x="320172" y="377190"/>
                </a:lnTo>
                <a:lnTo>
                  <a:pt x="335237" y="393700"/>
                </a:lnTo>
                <a:lnTo>
                  <a:pt x="366607" y="429260"/>
                </a:lnTo>
                <a:lnTo>
                  <a:pt x="374078" y="436880"/>
                </a:lnTo>
                <a:lnTo>
                  <a:pt x="380806" y="445770"/>
                </a:lnTo>
                <a:lnTo>
                  <a:pt x="387039" y="453390"/>
                </a:lnTo>
                <a:lnTo>
                  <a:pt x="393024" y="461010"/>
                </a:lnTo>
                <a:lnTo>
                  <a:pt x="427365" y="497840"/>
                </a:lnTo>
                <a:lnTo>
                  <a:pt x="466990" y="527050"/>
                </a:lnTo>
                <a:lnTo>
                  <a:pt x="472273" y="529590"/>
                </a:lnTo>
                <a:lnTo>
                  <a:pt x="474915" y="534670"/>
                </a:lnTo>
                <a:lnTo>
                  <a:pt x="480198" y="537210"/>
                </a:lnTo>
                <a:lnTo>
                  <a:pt x="488123" y="543560"/>
                </a:lnTo>
                <a:lnTo>
                  <a:pt x="511898" y="558800"/>
                </a:lnTo>
                <a:lnTo>
                  <a:pt x="526180" y="567690"/>
                </a:lnTo>
                <a:lnTo>
                  <a:pt x="540956" y="576580"/>
                </a:lnTo>
                <a:lnTo>
                  <a:pt x="570015" y="593090"/>
                </a:lnTo>
                <a:lnTo>
                  <a:pt x="585865" y="603250"/>
                </a:lnTo>
                <a:lnTo>
                  <a:pt x="601715" y="610870"/>
                </a:lnTo>
                <a:lnTo>
                  <a:pt x="617565" y="619760"/>
                </a:lnTo>
                <a:lnTo>
                  <a:pt x="633415" y="627380"/>
                </a:lnTo>
                <a:lnTo>
                  <a:pt x="648852" y="635000"/>
                </a:lnTo>
                <a:lnTo>
                  <a:pt x="678735" y="651510"/>
                </a:lnTo>
                <a:lnTo>
                  <a:pt x="709610" y="666750"/>
                </a:lnTo>
                <a:lnTo>
                  <a:pt x="739494" y="680720"/>
                </a:lnTo>
                <a:lnTo>
                  <a:pt x="754931" y="688340"/>
                </a:lnTo>
                <a:lnTo>
                  <a:pt x="771647" y="697230"/>
                </a:lnTo>
                <a:lnTo>
                  <a:pt x="789602" y="706120"/>
                </a:lnTo>
                <a:lnTo>
                  <a:pt x="808053" y="716280"/>
                </a:lnTo>
                <a:lnTo>
                  <a:pt x="826255" y="725170"/>
                </a:lnTo>
                <a:lnTo>
                  <a:pt x="910886" y="770890"/>
                </a:lnTo>
                <a:lnTo>
                  <a:pt x="996104" y="814070"/>
                </a:lnTo>
                <a:lnTo>
                  <a:pt x="1082496" y="854710"/>
                </a:lnTo>
                <a:lnTo>
                  <a:pt x="1145896" y="878840"/>
                </a:lnTo>
                <a:lnTo>
                  <a:pt x="1162200" y="883920"/>
                </a:lnTo>
                <a:lnTo>
                  <a:pt x="1179247" y="890270"/>
                </a:lnTo>
                <a:lnTo>
                  <a:pt x="1196789" y="895350"/>
                </a:lnTo>
                <a:lnTo>
                  <a:pt x="1214579" y="899160"/>
                </a:lnTo>
                <a:lnTo>
                  <a:pt x="1260148" y="910590"/>
                </a:lnTo>
                <a:lnTo>
                  <a:pt x="1305716" y="923290"/>
                </a:lnTo>
                <a:lnTo>
                  <a:pt x="1396854" y="943610"/>
                </a:lnTo>
                <a:lnTo>
                  <a:pt x="1419060" y="949960"/>
                </a:lnTo>
                <a:lnTo>
                  <a:pt x="1508876" y="970280"/>
                </a:lnTo>
                <a:lnTo>
                  <a:pt x="1576486" y="981710"/>
                </a:lnTo>
                <a:lnTo>
                  <a:pt x="1594730" y="982980"/>
                </a:lnTo>
                <a:lnTo>
                  <a:pt x="1632209" y="986790"/>
                </a:lnTo>
                <a:lnTo>
                  <a:pt x="1650453" y="989330"/>
                </a:lnTo>
                <a:lnTo>
                  <a:pt x="1660318" y="989330"/>
                </a:lnTo>
                <a:lnTo>
                  <a:pt x="1679057" y="991870"/>
                </a:lnTo>
                <a:lnTo>
                  <a:pt x="1978020" y="991870"/>
                </a:lnTo>
                <a:lnTo>
                  <a:pt x="1954245" y="994410"/>
                </a:lnTo>
                <a:lnTo>
                  <a:pt x="1773291" y="1007110"/>
                </a:lnTo>
                <a:lnTo>
                  <a:pt x="1713854" y="1007110"/>
                </a:lnTo>
                <a:lnTo>
                  <a:pt x="1703286" y="1023620"/>
                </a:lnTo>
                <a:close/>
              </a:path>
              <a:path w="3876675" h="1023619">
                <a:moveTo>
                  <a:pt x="1978020" y="991870"/>
                </a:moveTo>
                <a:lnTo>
                  <a:pt x="1798716" y="991870"/>
                </a:lnTo>
                <a:lnTo>
                  <a:pt x="1807425" y="990600"/>
                </a:lnTo>
                <a:lnTo>
                  <a:pt x="1816877" y="989330"/>
                </a:lnTo>
                <a:lnTo>
                  <a:pt x="1881845" y="984250"/>
                </a:lnTo>
                <a:lnTo>
                  <a:pt x="1947391" y="977900"/>
                </a:lnTo>
                <a:lnTo>
                  <a:pt x="1980660" y="975360"/>
                </a:lnTo>
                <a:lnTo>
                  <a:pt x="2085100" y="965200"/>
                </a:lnTo>
                <a:lnTo>
                  <a:pt x="2137004" y="958850"/>
                </a:lnTo>
                <a:lnTo>
                  <a:pt x="2188527" y="953770"/>
                </a:lnTo>
                <a:lnTo>
                  <a:pt x="2239542" y="947420"/>
                </a:lnTo>
                <a:lnTo>
                  <a:pt x="2375134" y="928370"/>
                </a:lnTo>
                <a:lnTo>
                  <a:pt x="2419175" y="920750"/>
                </a:lnTo>
                <a:lnTo>
                  <a:pt x="2506350" y="904240"/>
                </a:lnTo>
                <a:lnTo>
                  <a:pt x="2528144" y="900430"/>
                </a:lnTo>
                <a:lnTo>
                  <a:pt x="2549937" y="895350"/>
                </a:lnTo>
                <a:lnTo>
                  <a:pt x="2571731" y="889000"/>
                </a:lnTo>
                <a:lnTo>
                  <a:pt x="2593525" y="883920"/>
                </a:lnTo>
                <a:lnTo>
                  <a:pt x="2590883" y="883920"/>
                </a:lnTo>
                <a:lnTo>
                  <a:pt x="2598767" y="881380"/>
                </a:lnTo>
                <a:lnTo>
                  <a:pt x="2606403" y="880110"/>
                </a:lnTo>
                <a:lnTo>
                  <a:pt x="2613543" y="877570"/>
                </a:lnTo>
                <a:lnTo>
                  <a:pt x="2654283" y="864870"/>
                </a:lnTo>
                <a:lnTo>
                  <a:pt x="2668151" y="861060"/>
                </a:lnTo>
                <a:lnTo>
                  <a:pt x="2682020" y="855980"/>
                </a:lnTo>
                <a:lnTo>
                  <a:pt x="2709758" y="843280"/>
                </a:lnTo>
                <a:lnTo>
                  <a:pt x="2723585" y="838200"/>
                </a:lnTo>
                <a:lnTo>
                  <a:pt x="2737165" y="831850"/>
                </a:lnTo>
                <a:lnTo>
                  <a:pt x="2750249" y="825500"/>
                </a:lnTo>
                <a:lnTo>
                  <a:pt x="2762591" y="820420"/>
                </a:lnTo>
                <a:lnTo>
                  <a:pt x="2775345" y="814070"/>
                </a:lnTo>
                <a:lnTo>
                  <a:pt x="2789337" y="806450"/>
                </a:lnTo>
                <a:lnTo>
                  <a:pt x="2818065" y="791210"/>
                </a:lnTo>
                <a:lnTo>
                  <a:pt x="2845762" y="777240"/>
                </a:lnTo>
                <a:lnTo>
                  <a:pt x="2873210" y="762000"/>
                </a:lnTo>
                <a:lnTo>
                  <a:pt x="2900163" y="746760"/>
                </a:lnTo>
                <a:lnTo>
                  <a:pt x="2926373" y="732790"/>
                </a:lnTo>
                <a:lnTo>
                  <a:pt x="3082231" y="651510"/>
                </a:lnTo>
                <a:lnTo>
                  <a:pt x="3137706" y="619760"/>
                </a:lnTo>
                <a:lnTo>
                  <a:pt x="3177744" y="595630"/>
                </a:lnTo>
                <a:lnTo>
                  <a:pt x="3298847" y="519430"/>
                </a:lnTo>
                <a:lnTo>
                  <a:pt x="3337151" y="494030"/>
                </a:lnTo>
                <a:lnTo>
                  <a:pt x="3356056" y="480060"/>
                </a:lnTo>
                <a:lnTo>
                  <a:pt x="3375455" y="466090"/>
                </a:lnTo>
                <a:lnTo>
                  <a:pt x="3417722" y="436880"/>
                </a:lnTo>
                <a:lnTo>
                  <a:pt x="3426060" y="431800"/>
                </a:lnTo>
                <a:lnTo>
                  <a:pt x="3443726" y="419100"/>
                </a:lnTo>
                <a:lnTo>
                  <a:pt x="3452064" y="411480"/>
                </a:lnTo>
                <a:lnTo>
                  <a:pt x="3486405" y="384810"/>
                </a:lnTo>
                <a:lnTo>
                  <a:pt x="3510180" y="363220"/>
                </a:lnTo>
                <a:lnTo>
                  <a:pt x="3528672" y="347980"/>
                </a:lnTo>
                <a:lnTo>
                  <a:pt x="3544522" y="334010"/>
                </a:lnTo>
                <a:lnTo>
                  <a:pt x="3568296" y="313690"/>
                </a:lnTo>
                <a:lnTo>
                  <a:pt x="3599996" y="281940"/>
                </a:lnTo>
                <a:lnTo>
                  <a:pt x="3636979" y="242570"/>
                </a:lnTo>
                <a:lnTo>
                  <a:pt x="3648454" y="229870"/>
                </a:lnTo>
                <a:lnTo>
                  <a:pt x="3670413" y="207010"/>
                </a:lnTo>
                <a:lnTo>
                  <a:pt x="3681887" y="194310"/>
                </a:lnTo>
                <a:lnTo>
                  <a:pt x="3718870" y="154940"/>
                </a:lnTo>
                <a:lnTo>
                  <a:pt x="3748589" y="124460"/>
                </a:lnTo>
                <a:lnTo>
                  <a:pt x="3758495" y="113030"/>
                </a:lnTo>
                <a:lnTo>
                  <a:pt x="3798120" y="68580"/>
                </a:lnTo>
                <a:lnTo>
                  <a:pt x="3837745" y="20320"/>
                </a:lnTo>
                <a:lnTo>
                  <a:pt x="3855163" y="0"/>
                </a:lnTo>
                <a:lnTo>
                  <a:pt x="3876096" y="0"/>
                </a:lnTo>
                <a:lnTo>
                  <a:pt x="3870354" y="6350"/>
                </a:lnTo>
                <a:lnTo>
                  <a:pt x="3858879" y="20320"/>
                </a:lnTo>
                <a:lnTo>
                  <a:pt x="3811330" y="73660"/>
                </a:lnTo>
                <a:lnTo>
                  <a:pt x="3799401" y="87630"/>
                </a:lnTo>
                <a:lnTo>
                  <a:pt x="3787225" y="100330"/>
                </a:lnTo>
                <a:lnTo>
                  <a:pt x="3774553" y="114300"/>
                </a:lnTo>
                <a:lnTo>
                  <a:pt x="3761139" y="125730"/>
                </a:lnTo>
                <a:lnTo>
                  <a:pt x="3747683" y="138430"/>
                </a:lnTo>
                <a:lnTo>
                  <a:pt x="3734722" y="152400"/>
                </a:lnTo>
                <a:lnTo>
                  <a:pt x="3721761" y="167640"/>
                </a:lnTo>
                <a:lnTo>
                  <a:pt x="3694891" y="195580"/>
                </a:lnTo>
                <a:lnTo>
                  <a:pt x="3682219" y="209550"/>
                </a:lnTo>
                <a:lnTo>
                  <a:pt x="3670043" y="223520"/>
                </a:lnTo>
                <a:lnTo>
                  <a:pt x="3658114" y="237490"/>
                </a:lnTo>
                <a:lnTo>
                  <a:pt x="3634339" y="260350"/>
                </a:lnTo>
                <a:lnTo>
                  <a:pt x="3628354" y="266700"/>
                </a:lnTo>
                <a:lnTo>
                  <a:pt x="3622122" y="274320"/>
                </a:lnTo>
                <a:lnTo>
                  <a:pt x="3615394" y="280670"/>
                </a:lnTo>
                <a:lnTo>
                  <a:pt x="3607923" y="287020"/>
                </a:lnTo>
                <a:lnTo>
                  <a:pt x="3581506" y="313690"/>
                </a:lnTo>
                <a:lnTo>
                  <a:pt x="3568298" y="323850"/>
                </a:lnTo>
                <a:lnTo>
                  <a:pt x="3544523" y="347980"/>
                </a:lnTo>
                <a:lnTo>
                  <a:pt x="3539240" y="350520"/>
                </a:lnTo>
                <a:lnTo>
                  <a:pt x="3499615" y="382270"/>
                </a:lnTo>
                <a:lnTo>
                  <a:pt x="3491690" y="389890"/>
                </a:lnTo>
                <a:lnTo>
                  <a:pt x="3462631" y="414020"/>
                </a:lnTo>
                <a:lnTo>
                  <a:pt x="3454748" y="419100"/>
                </a:lnTo>
                <a:lnTo>
                  <a:pt x="3447112" y="425450"/>
                </a:lnTo>
                <a:lnTo>
                  <a:pt x="3439971" y="430530"/>
                </a:lnTo>
                <a:lnTo>
                  <a:pt x="3433573" y="434340"/>
                </a:lnTo>
                <a:lnTo>
                  <a:pt x="3419250" y="445770"/>
                </a:lnTo>
                <a:lnTo>
                  <a:pt x="3404184" y="457200"/>
                </a:lnTo>
                <a:lnTo>
                  <a:pt x="3388623" y="467360"/>
                </a:lnTo>
                <a:lnTo>
                  <a:pt x="3372815" y="477520"/>
                </a:lnTo>
                <a:lnTo>
                  <a:pt x="3344623" y="496570"/>
                </a:lnTo>
                <a:lnTo>
                  <a:pt x="3315689" y="516890"/>
                </a:lnTo>
                <a:lnTo>
                  <a:pt x="3286259" y="535940"/>
                </a:lnTo>
                <a:lnTo>
                  <a:pt x="3256582" y="556260"/>
                </a:lnTo>
                <a:lnTo>
                  <a:pt x="3224469" y="576580"/>
                </a:lnTo>
                <a:lnTo>
                  <a:pt x="3159253" y="615950"/>
                </a:lnTo>
                <a:lnTo>
                  <a:pt x="3095441" y="654050"/>
                </a:lnTo>
                <a:lnTo>
                  <a:pt x="3000341" y="703580"/>
                </a:lnTo>
                <a:lnTo>
                  <a:pt x="2968641" y="721360"/>
                </a:lnTo>
                <a:lnTo>
                  <a:pt x="2905242" y="755650"/>
                </a:lnTo>
                <a:lnTo>
                  <a:pt x="2873542" y="772160"/>
                </a:lnTo>
                <a:lnTo>
                  <a:pt x="2841346" y="789940"/>
                </a:lnTo>
                <a:lnTo>
                  <a:pt x="2773984" y="825500"/>
                </a:lnTo>
                <a:lnTo>
                  <a:pt x="2738817" y="840740"/>
                </a:lnTo>
                <a:lnTo>
                  <a:pt x="2671455" y="868680"/>
                </a:lnTo>
                <a:lnTo>
                  <a:pt x="2604093" y="891540"/>
                </a:lnTo>
                <a:lnTo>
                  <a:pt x="2587789" y="895350"/>
                </a:lnTo>
                <a:lnTo>
                  <a:pt x="2553200" y="905510"/>
                </a:lnTo>
                <a:lnTo>
                  <a:pt x="2535410" y="909320"/>
                </a:lnTo>
                <a:lnTo>
                  <a:pt x="2517620" y="914400"/>
                </a:lnTo>
                <a:lnTo>
                  <a:pt x="2500077" y="916940"/>
                </a:lnTo>
                <a:lnTo>
                  <a:pt x="2483030" y="920750"/>
                </a:lnTo>
                <a:lnTo>
                  <a:pt x="2466727" y="923290"/>
                </a:lnTo>
                <a:lnTo>
                  <a:pt x="2324077" y="947420"/>
                </a:lnTo>
                <a:lnTo>
                  <a:pt x="2274081" y="955040"/>
                </a:lnTo>
                <a:lnTo>
                  <a:pt x="2224379" y="961390"/>
                </a:lnTo>
                <a:lnTo>
                  <a:pt x="2174823" y="969010"/>
                </a:lnTo>
                <a:lnTo>
                  <a:pt x="2125268" y="975360"/>
                </a:lnTo>
                <a:lnTo>
                  <a:pt x="2075566" y="980440"/>
                </a:lnTo>
                <a:lnTo>
                  <a:pt x="1989907" y="990600"/>
                </a:lnTo>
                <a:lnTo>
                  <a:pt x="1978020" y="991870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8037" y="6786467"/>
            <a:ext cx="3347663" cy="3509449"/>
          </a:xfrm>
          <a:prstGeom prst="rect">
            <a:avLst/>
          </a:prstGeom>
        </p:spPr>
      </p:pic>
      <p:sp>
        <p:nvSpPr>
          <p:cNvPr id="12" name="object 11">
            <a:extLst>
              <a:ext uri="{FF2B5EF4-FFF2-40B4-BE49-F238E27FC236}">
                <a16:creationId xmlns:a16="http://schemas.microsoft.com/office/drawing/2014/main" id="{F24BE322-6C0A-681F-F391-E6FB563F2D5F}"/>
              </a:ext>
            </a:extLst>
          </p:cNvPr>
          <p:cNvSpPr txBox="1"/>
          <p:nvPr/>
        </p:nvSpPr>
        <p:spPr>
          <a:xfrm>
            <a:off x="4458477" y="977521"/>
            <a:ext cx="217995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900" b="1" dirty="0">
                <a:solidFill>
                  <a:schemeClr val="bg1"/>
                </a:solidFill>
                <a:latin typeface="Tahoma"/>
                <a:cs typeface="Tahoma"/>
              </a:rPr>
              <a:t>ANTES</a:t>
            </a:r>
            <a:endParaRPr sz="39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C6EDBB3-AC4E-4A97-81D7-2D17A87154EE}"/>
              </a:ext>
            </a:extLst>
          </p:cNvPr>
          <p:cNvSpPr txBox="1"/>
          <p:nvPr/>
        </p:nvSpPr>
        <p:spPr>
          <a:xfrm>
            <a:off x="11649569" y="981225"/>
            <a:ext cx="2484754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900" b="1" dirty="0">
                <a:solidFill>
                  <a:schemeClr val="bg1"/>
                </a:solidFill>
                <a:latin typeface="Tahoma"/>
                <a:cs typeface="Tahoma"/>
              </a:rPr>
              <a:t>DESPUÉS</a:t>
            </a:r>
            <a:endParaRPr sz="39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756AE-741C-7A79-30FF-7BB444365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10"/>
          <a:stretch/>
        </p:blipFill>
        <p:spPr>
          <a:xfrm>
            <a:off x="9699445" y="1672875"/>
            <a:ext cx="6073492" cy="6859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5887F-658B-06FB-56AE-A61BEBE88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3" r="52853"/>
          <a:stretch/>
        </p:blipFill>
        <p:spPr>
          <a:xfrm>
            <a:off x="2515064" y="1772546"/>
            <a:ext cx="5405370" cy="6876148"/>
          </a:xfrm>
          <a:prstGeom prst="rect">
            <a:avLst/>
          </a:prstGeom>
        </p:spPr>
      </p:pic>
      <p:sp>
        <p:nvSpPr>
          <p:cNvPr id="15" name="object 8">
            <a:extLst>
              <a:ext uri="{FF2B5EF4-FFF2-40B4-BE49-F238E27FC236}">
                <a16:creationId xmlns:a16="http://schemas.microsoft.com/office/drawing/2014/main" id="{CD87BE5C-2055-4DCD-234D-097BA396B16F}"/>
              </a:ext>
            </a:extLst>
          </p:cNvPr>
          <p:cNvSpPr txBox="1"/>
          <p:nvPr/>
        </p:nvSpPr>
        <p:spPr>
          <a:xfrm>
            <a:off x="4184034" y="9130464"/>
            <a:ext cx="98590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latin typeface="Tahoma"/>
                <a:cs typeface="Tahoma"/>
              </a:rPr>
              <a:t>Figura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-110" dirty="0">
                <a:latin typeface="Tahoma"/>
                <a:cs typeface="Tahoma"/>
              </a:rPr>
              <a:t>6.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Delimitación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10" dirty="0">
                <a:latin typeface="Tahoma"/>
                <a:cs typeface="Tahoma"/>
              </a:rPr>
              <a:t>en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las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áreas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de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-10" dirty="0">
                <a:latin typeface="Tahoma"/>
                <a:cs typeface="Tahoma"/>
              </a:rPr>
              <a:t>trabajo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10" dirty="0">
                <a:latin typeface="Tahoma"/>
                <a:cs typeface="Tahoma"/>
              </a:rPr>
              <a:t>en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la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línea</a:t>
            </a:r>
            <a:r>
              <a:rPr sz="2200" b="1" spc="-70" dirty="0">
                <a:latin typeface="Tahoma"/>
                <a:cs typeface="Tahoma"/>
              </a:rPr>
              <a:t> </a:t>
            </a:r>
            <a:r>
              <a:rPr sz="2200" b="1" spc="-5" dirty="0">
                <a:latin typeface="Tahoma"/>
                <a:cs typeface="Tahoma"/>
              </a:rPr>
              <a:t>de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5" dirty="0">
                <a:latin typeface="Tahoma"/>
                <a:cs typeface="Tahoma"/>
              </a:rPr>
              <a:t>producción</a:t>
            </a:r>
            <a:endParaRPr sz="22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8718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80905" y="363701"/>
            <a:ext cx="11329035" cy="1333500"/>
          </a:xfrm>
          <a:custGeom>
            <a:avLst/>
            <a:gdLst/>
            <a:ahLst/>
            <a:cxnLst/>
            <a:rect l="l" t="t" r="r" b="b"/>
            <a:pathLst>
              <a:path w="11329035" h="1333500">
                <a:moveTo>
                  <a:pt x="11328946" y="127000"/>
                </a:moveTo>
                <a:lnTo>
                  <a:pt x="11328629" y="101600"/>
                </a:lnTo>
                <a:lnTo>
                  <a:pt x="11326851" y="76200"/>
                </a:lnTo>
                <a:lnTo>
                  <a:pt x="11322596" y="50800"/>
                </a:lnTo>
                <a:lnTo>
                  <a:pt x="11320539" y="50800"/>
                </a:lnTo>
                <a:lnTo>
                  <a:pt x="11318900" y="38100"/>
                </a:lnTo>
                <a:lnTo>
                  <a:pt x="11317567" y="38100"/>
                </a:lnTo>
                <a:lnTo>
                  <a:pt x="11316373" y="25400"/>
                </a:lnTo>
                <a:lnTo>
                  <a:pt x="11314824" y="12700"/>
                </a:lnTo>
                <a:lnTo>
                  <a:pt x="11316373" y="12700"/>
                </a:lnTo>
                <a:lnTo>
                  <a:pt x="11310150" y="0"/>
                </a:lnTo>
                <a:lnTo>
                  <a:pt x="10020808" y="0"/>
                </a:lnTo>
                <a:lnTo>
                  <a:pt x="9970097" y="12700"/>
                </a:lnTo>
                <a:lnTo>
                  <a:pt x="9462135" y="12700"/>
                </a:lnTo>
                <a:lnTo>
                  <a:pt x="9360459" y="0"/>
                </a:lnTo>
                <a:lnTo>
                  <a:pt x="7776794" y="0"/>
                </a:lnTo>
                <a:lnTo>
                  <a:pt x="7776794" y="25400"/>
                </a:lnTo>
                <a:lnTo>
                  <a:pt x="5756427" y="27914"/>
                </a:lnTo>
                <a:lnTo>
                  <a:pt x="5776468" y="25400"/>
                </a:lnTo>
                <a:lnTo>
                  <a:pt x="7776794" y="25400"/>
                </a:lnTo>
                <a:lnTo>
                  <a:pt x="7776794" y="0"/>
                </a:lnTo>
                <a:lnTo>
                  <a:pt x="6157607" y="0"/>
                </a:lnTo>
                <a:lnTo>
                  <a:pt x="5904001" y="12700"/>
                </a:lnTo>
                <a:lnTo>
                  <a:pt x="1856282" y="12700"/>
                </a:lnTo>
                <a:lnTo>
                  <a:pt x="1758645" y="25400"/>
                </a:lnTo>
                <a:lnTo>
                  <a:pt x="792695" y="25400"/>
                </a:lnTo>
                <a:lnTo>
                  <a:pt x="741819" y="12700"/>
                </a:lnTo>
                <a:lnTo>
                  <a:pt x="0" y="12700"/>
                </a:lnTo>
                <a:lnTo>
                  <a:pt x="800" y="38100"/>
                </a:lnTo>
                <a:lnTo>
                  <a:pt x="2921" y="63500"/>
                </a:lnTo>
                <a:lnTo>
                  <a:pt x="5905" y="88900"/>
                </a:lnTo>
                <a:lnTo>
                  <a:pt x="9334" y="114300"/>
                </a:lnTo>
                <a:lnTo>
                  <a:pt x="9575" y="139700"/>
                </a:lnTo>
                <a:lnTo>
                  <a:pt x="10642" y="177800"/>
                </a:lnTo>
                <a:lnTo>
                  <a:pt x="10883" y="203200"/>
                </a:lnTo>
                <a:lnTo>
                  <a:pt x="12446" y="241300"/>
                </a:lnTo>
                <a:lnTo>
                  <a:pt x="13690" y="292100"/>
                </a:lnTo>
                <a:lnTo>
                  <a:pt x="14744" y="342900"/>
                </a:lnTo>
                <a:lnTo>
                  <a:pt x="15748" y="393700"/>
                </a:lnTo>
                <a:lnTo>
                  <a:pt x="16827" y="444500"/>
                </a:lnTo>
                <a:lnTo>
                  <a:pt x="18110" y="482600"/>
                </a:lnTo>
                <a:lnTo>
                  <a:pt x="19710" y="533400"/>
                </a:lnTo>
                <a:lnTo>
                  <a:pt x="21780" y="584200"/>
                </a:lnTo>
                <a:lnTo>
                  <a:pt x="22682" y="609600"/>
                </a:lnTo>
                <a:lnTo>
                  <a:pt x="23139" y="635000"/>
                </a:lnTo>
                <a:lnTo>
                  <a:pt x="23228" y="647700"/>
                </a:lnTo>
                <a:lnTo>
                  <a:pt x="23329" y="1270000"/>
                </a:lnTo>
                <a:lnTo>
                  <a:pt x="23558" y="1282700"/>
                </a:lnTo>
                <a:lnTo>
                  <a:pt x="26250" y="1295400"/>
                </a:lnTo>
                <a:lnTo>
                  <a:pt x="34493" y="1295400"/>
                </a:lnTo>
                <a:lnTo>
                  <a:pt x="35763" y="1296365"/>
                </a:lnTo>
                <a:lnTo>
                  <a:pt x="35775" y="1296898"/>
                </a:lnTo>
                <a:lnTo>
                  <a:pt x="36474" y="1296911"/>
                </a:lnTo>
                <a:lnTo>
                  <a:pt x="51333" y="1308100"/>
                </a:lnTo>
                <a:lnTo>
                  <a:pt x="5437175" y="1308100"/>
                </a:lnTo>
                <a:lnTo>
                  <a:pt x="5589524" y="1320800"/>
                </a:lnTo>
                <a:lnTo>
                  <a:pt x="11258487" y="1320800"/>
                </a:lnTo>
                <a:lnTo>
                  <a:pt x="11280597" y="1333500"/>
                </a:lnTo>
                <a:lnTo>
                  <a:pt x="11293285" y="1320800"/>
                </a:lnTo>
                <a:lnTo>
                  <a:pt x="11301603" y="1320800"/>
                </a:lnTo>
                <a:lnTo>
                  <a:pt x="11306416" y="1308100"/>
                </a:lnTo>
                <a:lnTo>
                  <a:pt x="11308601" y="1295400"/>
                </a:lnTo>
                <a:lnTo>
                  <a:pt x="11310734" y="1270000"/>
                </a:lnTo>
                <a:lnTo>
                  <a:pt x="11311446" y="1257300"/>
                </a:lnTo>
                <a:lnTo>
                  <a:pt x="11311712" y="1257300"/>
                </a:lnTo>
                <a:lnTo>
                  <a:pt x="11313452" y="1206500"/>
                </a:lnTo>
                <a:lnTo>
                  <a:pt x="11314240" y="1155700"/>
                </a:lnTo>
                <a:lnTo>
                  <a:pt x="11314290" y="1143000"/>
                </a:lnTo>
                <a:lnTo>
                  <a:pt x="11314379" y="1003300"/>
                </a:lnTo>
                <a:lnTo>
                  <a:pt x="11314824" y="952500"/>
                </a:lnTo>
                <a:lnTo>
                  <a:pt x="11314913" y="901700"/>
                </a:lnTo>
                <a:lnTo>
                  <a:pt x="11315167" y="850900"/>
                </a:lnTo>
                <a:lnTo>
                  <a:pt x="11315560" y="800100"/>
                </a:lnTo>
                <a:lnTo>
                  <a:pt x="11316056" y="749300"/>
                </a:lnTo>
                <a:lnTo>
                  <a:pt x="11316640" y="698500"/>
                </a:lnTo>
                <a:lnTo>
                  <a:pt x="11317275" y="647700"/>
                </a:lnTo>
                <a:lnTo>
                  <a:pt x="11318469" y="546100"/>
                </a:lnTo>
                <a:lnTo>
                  <a:pt x="11319878" y="508000"/>
                </a:lnTo>
                <a:lnTo>
                  <a:pt x="11321872" y="469900"/>
                </a:lnTo>
                <a:lnTo>
                  <a:pt x="11324158" y="431800"/>
                </a:lnTo>
                <a:lnTo>
                  <a:pt x="11326203" y="381000"/>
                </a:lnTo>
                <a:lnTo>
                  <a:pt x="11327651" y="330200"/>
                </a:lnTo>
                <a:lnTo>
                  <a:pt x="11328527" y="279400"/>
                </a:lnTo>
                <a:lnTo>
                  <a:pt x="11328819" y="228600"/>
                </a:lnTo>
                <a:lnTo>
                  <a:pt x="11328946" y="127000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8094964"/>
            <a:ext cx="2167255" cy="2192655"/>
            <a:chOff x="0" y="8094964"/>
            <a:chExt cx="2167255" cy="2192655"/>
          </a:xfrm>
        </p:grpSpPr>
        <p:sp>
          <p:nvSpPr>
            <p:cNvPr id="5" name="object 5"/>
            <p:cNvSpPr/>
            <p:nvPr/>
          </p:nvSpPr>
          <p:spPr>
            <a:xfrm>
              <a:off x="0" y="8291385"/>
              <a:ext cx="2092325" cy="1796414"/>
            </a:xfrm>
            <a:custGeom>
              <a:avLst/>
              <a:gdLst/>
              <a:ahLst/>
              <a:cxnLst/>
              <a:rect l="l" t="t" r="r" b="b"/>
              <a:pathLst>
                <a:path w="2092325" h="1796415">
                  <a:moveTo>
                    <a:pt x="237312" y="277609"/>
                  </a:moveTo>
                  <a:lnTo>
                    <a:pt x="235826" y="210337"/>
                  </a:lnTo>
                  <a:lnTo>
                    <a:pt x="232549" y="143446"/>
                  </a:lnTo>
                  <a:lnTo>
                    <a:pt x="227380" y="77089"/>
                  </a:lnTo>
                  <a:lnTo>
                    <a:pt x="220218" y="11391"/>
                  </a:lnTo>
                  <a:lnTo>
                    <a:pt x="212864" y="1587"/>
                  </a:lnTo>
                  <a:lnTo>
                    <a:pt x="212864" y="284797"/>
                  </a:lnTo>
                  <a:lnTo>
                    <a:pt x="212534" y="347370"/>
                  </a:lnTo>
                  <a:lnTo>
                    <a:pt x="210845" y="410044"/>
                  </a:lnTo>
                  <a:lnTo>
                    <a:pt x="207860" y="472706"/>
                  </a:lnTo>
                  <a:lnTo>
                    <a:pt x="207708" y="474967"/>
                  </a:lnTo>
                  <a:lnTo>
                    <a:pt x="207987" y="144614"/>
                  </a:lnTo>
                  <a:lnTo>
                    <a:pt x="209092" y="160401"/>
                  </a:lnTo>
                  <a:lnTo>
                    <a:pt x="211747" y="222440"/>
                  </a:lnTo>
                  <a:lnTo>
                    <a:pt x="212864" y="284797"/>
                  </a:lnTo>
                  <a:lnTo>
                    <a:pt x="212864" y="1587"/>
                  </a:lnTo>
                  <a:lnTo>
                    <a:pt x="208114" y="0"/>
                  </a:lnTo>
                  <a:lnTo>
                    <a:pt x="203136" y="711"/>
                  </a:lnTo>
                  <a:lnTo>
                    <a:pt x="199580" y="3556"/>
                  </a:lnTo>
                  <a:lnTo>
                    <a:pt x="163576" y="37719"/>
                  </a:lnTo>
                  <a:lnTo>
                    <a:pt x="155409" y="45466"/>
                  </a:lnTo>
                  <a:lnTo>
                    <a:pt x="114477" y="89268"/>
                  </a:lnTo>
                  <a:lnTo>
                    <a:pt x="76657" y="134823"/>
                  </a:lnTo>
                  <a:lnTo>
                    <a:pt x="41859" y="182003"/>
                  </a:lnTo>
                  <a:lnTo>
                    <a:pt x="9982" y="230657"/>
                  </a:lnTo>
                  <a:lnTo>
                    <a:pt x="0" y="247827"/>
                  </a:lnTo>
                  <a:lnTo>
                    <a:pt x="0" y="297865"/>
                  </a:lnTo>
                  <a:lnTo>
                    <a:pt x="24739" y="254241"/>
                  </a:lnTo>
                  <a:lnTo>
                    <a:pt x="54165" y="208051"/>
                  </a:lnTo>
                  <a:lnTo>
                    <a:pt x="86194" y="163169"/>
                  </a:lnTo>
                  <a:lnTo>
                    <a:pt x="120929" y="119748"/>
                  </a:lnTo>
                  <a:lnTo>
                    <a:pt x="158457" y="77889"/>
                  </a:lnTo>
                  <a:lnTo>
                    <a:pt x="184023" y="52476"/>
                  </a:lnTo>
                  <a:lnTo>
                    <a:pt x="0" y="355473"/>
                  </a:lnTo>
                  <a:lnTo>
                    <a:pt x="0" y="1561680"/>
                  </a:lnTo>
                  <a:lnTo>
                    <a:pt x="0" y="1600365"/>
                  </a:lnTo>
                  <a:lnTo>
                    <a:pt x="0" y="1644472"/>
                  </a:lnTo>
                  <a:lnTo>
                    <a:pt x="9105" y="1615871"/>
                  </a:lnTo>
                  <a:lnTo>
                    <a:pt x="21005" y="1577619"/>
                  </a:lnTo>
                  <a:lnTo>
                    <a:pt x="33413" y="1536598"/>
                  </a:lnTo>
                  <a:lnTo>
                    <a:pt x="46253" y="1492935"/>
                  </a:lnTo>
                  <a:lnTo>
                    <a:pt x="59423" y="1446771"/>
                  </a:lnTo>
                  <a:lnTo>
                    <a:pt x="72809" y="1398244"/>
                  </a:lnTo>
                  <a:lnTo>
                    <a:pt x="86321" y="1347495"/>
                  </a:lnTo>
                  <a:lnTo>
                    <a:pt x="99860" y="1294650"/>
                  </a:lnTo>
                  <a:lnTo>
                    <a:pt x="113322" y="1239862"/>
                  </a:lnTo>
                  <a:lnTo>
                    <a:pt x="126606" y="1183195"/>
                  </a:lnTo>
                  <a:lnTo>
                    <a:pt x="139598" y="1124991"/>
                  </a:lnTo>
                  <a:lnTo>
                    <a:pt x="152209" y="1065174"/>
                  </a:lnTo>
                  <a:lnTo>
                    <a:pt x="164350" y="1003973"/>
                  </a:lnTo>
                  <a:lnTo>
                    <a:pt x="175907" y="941489"/>
                  </a:lnTo>
                  <a:lnTo>
                    <a:pt x="186778" y="877900"/>
                  </a:lnTo>
                  <a:lnTo>
                    <a:pt x="196875" y="813308"/>
                  </a:lnTo>
                  <a:lnTo>
                    <a:pt x="206082" y="747877"/>
                  </a:lnTo>
                  <a:lnTo>
                    <a:pt x="214299" y="681736"/>
                  </a:lnTo>
                  <a:lnTo>
                    <a:pt x="221437" y="615010"/>
                  </a:lnTo>
                  <a:lnTo>
                    <a:pt x="227380" y="547852"/>
                  </a:lnTo>
                  <a:lnTo>
                    <a:pt x="232054" y="480402"/>
                  </a:lnTo>
                  <a:lnTo>
                    <a:pt x="235331" y="412775"/>
                  </a:lnTo>
                  <a:lnTo>
                    <a:pt x="237121" y="345135"/>
                  </a:lnTo>
                  <a:lnTo>
                    <a:pt x="237312" y="277609"/>
                  </a:lnTo>
                  <a:close/>
                </a:path>
                <a:path w="2092325" h="1796415">
                  <a:moveTo>
                    <a:pt x="2092134" y="1582737"/>
                  </a:moveTo>
                  <a:lnTo>
                    <a:pt x="1518450" y="1449768"/>
                  </a:lnTo>
                  <a:lnTo>
                    <a:pt x="875131" y="1479194"/>
                  </a:lnTo>
                  <a:lnTo>
                    <a:pt x="350812" y="1570532"/>
                  </a:lnTo>
                  <a:lnTo>
                    <a:pt x="135432" y="1622983"/>
                  </a:lnTo>
                  <a:lnTo>
                    <a:pt x="164985" y="1595297"/>
                  </a:lnTo>
                  <a:lnTo>
                    <a:pt x="201091" y="1562989"/>
                  </a:lnTo>
                  <a:lnTo>
                    <a:pt x="237959" y="1531632"/>
                  </a:lnTo>
                  <a:lnTo>
                    <a:pt x="275602" y="1501292"/>
                  </a:lnTo>
                  <a:lnTo>
                    <a:pt x="314071" y="1472082"/>
                  </a:lnTo>
                  <a:lnTo>
                    <a:pt x="353377" y="1444053"/>
                  </a:lnTo>
                  <a:lnTo>
                    <a:pt x="393585" y="1417320"/>
                  </a:lnTo>
                  <a:lnTo>
                    <a:pt x="434695" y="1391945"/>
                  </a:lnTo>
                  <a:lnTo>
                    <a:pt x="476758" y="1368018"/>
                  </a:lnTo>
                  <a:lnTo>
                    <a:pt x="519798" y="1345641"/>
                  </a:lnTo>
                  <a:lnTo>
                    <a:pt x="563854" y="1324864"/>
                  </a:lnTo>
                  <a:lnTo>
                    <a:pt x="608952" y="1305801"/>
                  </a:lnTo>
                  <a:lnTo>
                    <a:pt x="655129" y="1288529"/>
                  </a:lnTo>
                  <a:lnTo>
                    <a:pt x="702424" y="1273124"/>
                  </a:lnTo>
                  <a:lnTo>
                    <a:pt x="750862" y="1259687"/>
                  </a:lnTo>
                  <a:lnTo>
                    <a:pt x="800481" y="1248283"/>
                  </a:lnTo>
                  <a:lnTo>
                    <a:pt x="851306" y="1239012"/>
                  </a:lnTo>
                  <a:lnTo>
                    <a:pt x="857707" y="1237589"/>
                  </a:lnTo>
                  <a:lnTo>
                    <a:pt x="862685" y="1231887"/>
                  </a:lnTo>
                  <a:lnTo>
                    <a:pt x="861263" y="1224775"/>
                  </a:lnTo>
                  <a:lnTo>
                    <a:pt x="859840" y="1218374"/>
                  </a:lnTo>
                  <a:lnTo>
                    <a:pt x="853440" y="1213383"/>
                  </a:lnTo>
                  <a:lnTo>
                    <a:pt x="847026" y="1214805"/>
                  </a:lnTo>
                  <a:lnTo>
                    <a:pt x="795299" y="1224305"/>
                  </a:lnTo>
                  <a:lnTo>
                    <a:pt x="744829" y="1235938"/>
                  </a:lnTo>
                  <a:lnTo>
                    <a:pt x="695566" y="1249629"/>
                  </a:lnTo>
                  <a:lnTo>
                    <a:pt x="647484" y="1265288"/>
                  </a:lnTo>
                  <a:lnTo>
                    <a:pt x="600557" y="1282839"/>
                  </a:lnTo>
                  <a:lnTo>
                    <a:pt x="554748" y="1302181"/>
                  </a:lnTo>
                  <a:lnTo>
                    <a:pt x="510006" y="1323238"/>
                  </a:lnTo>
                  <a:lnTo>
                    <a:pt x="466318" y="1345920"/>
                  </a:lnTo>
                  <a:lnTo>
                    <a:pt x="423633" y="1370152"/>
                  </a:lnTo>
                  <a:lnTo>
                    <a:pt x="381927" y="1395831"/>
                  </a:lnTo>
                  <a:lnTo>
                    <a:pt x="341172" y="1422895"/>
                  </a:lnTo>
                  <a:lnTo>
                    <a:pt x="301320" y="1451241"/>
                  </a:lnTo>
                  <a:lnTo>
                    <a:pt x="262343" y="1480794"/>
                  </a:lnTo>
                  <a:lnTo>
                    <a:pt x="224193" y="1511452"/>
                  </a:lnTo>
                  <a:lnTo>
                    <a:pt x="186867" y="1543151"/>
                  </a:lnTo>
                  <a:lnTo>
                    <a:pt x="150304" y="1575803"/>
                  </a:lnTo>
                  <a:lnTo>
                    <a:pt x="114477" y="1609305"/>
                  </a:lnTo>
                  <a:lnTo>
                    <a:pt x="79349" y="1643583"/>
                  </a:lnTo>
                  <a:lnTo>
                    <a:pt x="44894" y="1678559"/>
                  </a:lnTo>
                  <a:lnTo>
                    <a:pt x="11061" y="1714131"/>
                  </a:lnTo>
                  <a:lnTo>
                    <a:pt x="0" y="1726158"/>
                  </a:lnTo>
                  <a:lnTo>
                    <a:pt x="0" y="1762112"/>
                  </a:lnTo>
                  <a:lnTo>
                    <a:pt x="27406" y="1732267"/>
                  </a:lnTo>
                  <a:lnTo>
                    <a:pt x="60833" y="1697024"/>
                  </a:lnTo>
                  <a:lnTo>
                    <a:pt x="94881" y="1662404"/>
                  </a:lnTo>
                  <a:lnTo>
                    <a:pt x="129590" y="1628457"/>
                  </a:lnTo>
                  <a:lnTo>
                    <a:pt x="134874" y="1623504"/>
                  </a:lnTo>
                  <a:lnTo>
                    <a:pt x="373634" y="1685925"/>
                  </a:lnTo>
                  <a:lnTo>
                    <a:pt x="935964" y="1786902"/>
                  </a:lnTo>
                  <a:lnTo>
                    <a:pt x="1586890" y="1795932"/>
                  </a:lnTo>
                  <a:lnTo>
                    <a:pt x="2092134" y="1582737"/>
                  </a:lnTo>
                  <a:close/>
                </a:path>
              </a:pathLst>
            </a:custGeom>
            <a:solidFill>
              <a:srgbClr val="F7F4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94964"/>
              <a:ext cx="2166841" cy="219203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5670951" y="0"/>
            <a:ext cx="2617470" cy="2515870"/>
            <a:chOff x="15670951" y="0"/>
            <a:chExt cx="2617470" cy="2515870"/>
          </a:xfrm>
        </p:grpSpPr>
        <p:sp>
          <p:nvSpPr>
            <p:cNvPr id="8" name="object 8"/>
            <p:cNvSpPr/>
            <p:nvPr/>
          </p:nvSpPr>
          <p:spPr>
            <a:xfrm>
              <a:off x="15815208" y="281837"/>
              <a:ext cx="2473325" cy="2085975"/>
            </a:xfrm>
            <a:custGeom>
              <a:avLst/>
              <a:gdLst/>
              <a:ahLst/>
              <a:cxnLst/>
              <a:rect l="l" t="t" r="r" b="b"/>
              <a:pathLst>
                <a:path w="2473325" h="2085975">
                  <a:moveTo>
                    <a:pt x="2472791" y="0"/>
                  </a:moveTo>
                  <a:lnTo>
                    <a:pt x="2431097" y="43827"/>
                  </a:lnTo>
                  <a:lnTo>
                    <a:pt x="2397976" y="78181"/>
                  </a:lnTo>
                  <a:lnTo>
                    <a:pt x="2364486" y="112433"/>
                  </a:lnTo>
                  <a:lnTo>
                    <a:pt x="2330589" y="146519"/>
                  </a:lnTo>
                  <a:lnTo>
                    <a:pt x="2296261" y="180340"/>
                  </a:lnTo>
                  <a:lnTo>
                    <a:pt x="2261489" y="213842"/>
                  </a:lnTo>
                  <a:lnTo>
                    <a:pt x="2226246" y="246938"/>
                  </a:lnTo>
                  <a:lnTo>
                    <a:pt x="2190521" y="279552"/>
                  </a:lnTo>
                  <a:lnTo>
                    <a:pt x="2154263" y="311607"/>
                  </a:lnTo>
                  <a:lnTo>
                    <a:pt x="2117471" y="343039"/>
                  </a:lnTo>
                  <a:lnTo>
                    <a:pt x="2080120" y="373761"/>
                  </a:lnTo>
                  <a:lnTo>
                    <a:pt x="2079155" y="374523"/>
                  </a:lnTo>
                  <a:lnTo>
                    <a:pt x="1831314" y="287743"/>
                  </a:lnTo>
                  <a:lnTo>
                    <a:pt x="1243723" y="132130"/>
                  </a:lnTo>
                  <a:lnTo>
                    <a:pt x="554228" y="66103"/>
                  </a:lnTo>
                  <a:lnTo>
                    <a:pt x="0" y="247853"/>
                  </a:lnTo>
                  <a:lnTo>
                    <a:pt x="596849" y="438302"/>
                  </a:lnTo>
                  <a:lnTo>
                    <a:pt x="1281595" y="462965"/>
                  </a:lnTo>
                  <a:lnTo>
                    <a:pt x="1845525" y="411810"/>
                  </a:lnTo>
                  <a:lnTo>
                    <a:pt x="2078583" y="374980"/>
                  </a:lnTo>
                  <a:lnTo>
                    <a:pt x="2042185" y="403694"/>
                  </a:lnTo>
                  <a:lnTo>
                    <a:pt x="2003640" y="432777"/>
                  </a:lnTo>
                  <a:lnTo>
                    <a:pt x="1964474" y="460908"/>
                  </a:lnTo>
                  <a:lnTo>
                    <a:pt x="1924646" y="488048"/>
                  </a:lnTo>
                  <a:lnTo>
                    <a:pt x="1884159" y="514096"/>
                  </a:lnTo>
                  <a:lnTo>
                    <a:pt x="1842960" y="538975"/>
                  </a:lnTo>
                  <a:lnTo>
                    <a:pt x="1801050" y="562610"/>
                  </a:lnTo>
                  <a:lnTo>
                    <a:pt x="1758391" y="584936"/>
                  </a:lnTo>
                  <a:lnTo>
                    <a:pt x="1714969" y="605878"/>
                  </a:lnTo>
                  <a:lnTo>
                    <a:pt x="1670773" y="625348"/>
                  </a:lnTo>
                  <a:lnTo>
                    <a:pt x="1625752" y="643267"/>
                  </a:lnTo>
                  <a:lnTo>
                    <a:pt x="1579905" y="659574"/>
                  </a:lnTo>
                  <a:lnTo>
                    <a:pt x="1533207" y="674192"/>
                  </a:lnTo>
                  <a:lnTo>
                    <a:pt x="1485633" y="687031"/>
                  </a:lnTo>
                  <a:lnTo>
                    <a:pt x="1437144" y="698030"/>
                  </a:lnTo>
                  <a:lnTo>
                    <a:pt x="1387754" y="707097"/>
                  </a:lnTo>
                  <a:lnTo>
                    <a:pt x="1337398" y="714171"/>
                  </a:lnTo>
                  <a:lnTo>
                    <a:pt x="1286090" y="719162"/>
                  </a:lnTo>
                  <a:lnTo>
                    <a:pt x="1279182" y="720115"/>
                  </a:lnTo>
                  <a:lnTo>
                    <a:pt x="1273403" y="725703"/>
                  </a:lnTo>
                  <a:lnTo>
                    <a:pt x="1274292" y="733361"/>
                  </a:lnTo>
                  <a:lnTo>
                    <a:pt x="1275245" y="740257"/>
                  </a:lnTo>
                  <a:lnTo>
                    <a:pt x="1281607" y="746086"/>
                  </a:lnTo>
                  <a:lnTo>
                    <a:pt x="1288516" y="745134"/>
                  </a:lnTo>
                  <a:lnTo>
                    <a:pt x="1340751" y="739990"/>
                  </a:lnTo>
                  <a:lnTo>
                    <a:pt x="1391983" y="732764"/>
                  </a:lnTo>
                  <a:lnTo>
                    <a:pt x="1442224" y="723519"/>
                  </a:lnTo>
                  <a:lnTo>
                    <a:pt x="1491513" y="712330"/>
                  </a:lnTo>
                  <a:lnTo>
                    <a:pt x="1539862" y="699287"/>
                  </a:lnTo>
                  <a:lnTo>
                    <a:pt x="1587309" y="684466"/>
                  </a:lnTo>
                  <a:lnTo>
                    <a:pt x="1633867" y="667931"/>
                  </a:lnTo>
                  <a:lnTo>
                    <a:pt x="1679575" y="649770"/>
                  </a:lnTo>
                  <a:lnTo>
                    <a:pt x="1724431" y="630047"/>
                  </a:lnTo>
                  <a:lnTo>
                    <a:pt x="1768475" y="608850"/>
                  </a:lnTo>
                  <a:lnTo>
                    <a:pt x="1811743" y="586257"/>
                  </a:lnTo>
                  <a:lnTo>
                    <a:pt x="1854225" y="562343"/>
                  </a:lnTo>
                  <a:lnTo>
                    <a:pt x="1895983" y="537184"/>
                  </a:lnTo>
                  <a:lnTo>
                    <a:pt x="1937016" y="510857"/>
                  </a:lnTo>
                  <a:lnTo>
                    <a:pt x="1977351" y="483438"/>
                  </a:lnTo>
                  <a:lnTo>
                    <a:pt x="2017014" y="454990"/>
                  </a:lnTo>
                  <a:lnTo>
                    <a:pt x="2056041" y="425615"/>
                  </a:lnTo>
                  <a:lnTo>
                    <a:pt x="2094433" y="395376"/>
                  </a:lnTo>
                  <a:lnTo>
                    <a:pt x="2132228" y="364350"/>
                  </a:lnTo>
                  <a:lnTo>
                    <a:pt x="2169464" y="332625"/>
                  </a:lnTo>
                  <a:lnTo>
                    <a:pt x="2206129" y="300253"/>
                  </a:lnTo>
                  <a:lnTo>
                    <a:pt x="2242286" y="267335"/>
                  </a:lnTo>
                  <a:lnTo>
                    <a:pt x="2277922" y="233934"/>
                  </a:lnTo>
                  <a:lnTo>
                    <a:pt x="2281542" y="230454"/>
                  </a:lnTo>
                  <a:lnTo>
                    <a:pt x="2277630" y="239141"/>
                  </a:lnTo>
                  <a:lnTo>
                    <a:pt x="2257882" y="283959"/>
                  </a:lnTo>
                  <a:lnTo>
                    <a:pt x="2233257" y="341630"/>
                  </a:lnTo>
                  <a:lnTo>
                    <a:pt x="2212835" y="391045"/>
                  </a:lnTo>
                  <a:lnTo>
                    <a:pt x="2212835" y="1589620"/>
                  </a:lnTo>
                  <a:lnTo>
                    <a:pt x="2205774" y="1606499"/>
                  </a:lnTo>
                  <a:lnTo>
                    <a:pt x="2182723" y="1656054"/>
                  </a:lnTo>
                  <a:lnTo>
                    <a:pt x="2157615" y="1704708"/>
                  </a:lnTo>
                  <a:lnTo>
                    <a:pt x="2130387" y="1752307"/>
                  </a:lnTo>
                  <a:lnTo>
                    <a:pt x="2100948" y="1798764"/>
                  </a:lnTo>
                  <a:lnTo>
                    <a:pt x="2069249" y="1843963"/>
                  </a:lnTo>
                  <a:lnTo>
                    <a:pt x="2035200" y="1887766"/>
                  </a:lnTo>
                  <a:lnTo>
                    <a:pt x="1998713" y="1930057"/>
                  </a:lnTo>
                  <a:lnTo>
                    <a:pt x="1959737" y="1970747"/>
                  </a:lnTo>
                  <a:lnTo>
                    <a:pt x="1918195" y="2009686"/>
                  </a:lnTo>
                  <a:lnTo>
                    <a:pt x="1890928" y="2032571"/>
                  </a:lnTo>
                  <a:lnTo>
                    <a:pt x="2212835" y="1589620"/>
                  </a:lnTo>
                  <a:lnTo>
                    <a:pt x="2212835" y="391045"/>
                  </a:lnTo>
                  <a:lnTo>
                    <a:pt x="2189543" y="448856"/>
                  </a:lnTo>
                  <a:lnTo>
                    <a:pt x="2173440" y="489978"/>
                  </a:lnTo>
                  <a:lnTo>
                    <a:pt x="2156764" y="533527"/>
                  </a:lnTo>
                  <a:lnTo>
                    <a:pt x="2139607" y="579399"/>
                  </a:lnTo>
                  <a:lnTo>
                    <a:pt x="2122081" y="627468"/>
                  </a:lnTo>
                  <a:lnTo>
                    <a:pt x="2104186" y="677887"/>
                  </a:lnTo>
                  <a:lnTo>
                    <a:pt x="2086317" y="729767"/>
                  </a:lnTo>
                  <a:lnTo>
                    <a:pt x="2068271" y="783742"/>
                  </a:lnTo>
                  <a:lnTo>
                    <a:pt x="2050262" y="839470"/>
                  </a:lnTo>
                  <a:lnTo>
                    <a:pt x="2032393" y="896810"/>
                  </a:lnTo>
                  <a:lnTo>
                    <a:pt x="2014753" y="955662"/>
                  </a:lnTo>
                  <a:lnTo>
                    <a:pt x="1997456" y="1015885"/>
                  </a:lnTo>
                  <a:lnTo>
                    <a:pt x="1980590" y="1077391"/>
                  </a:lnTo>
                  <a:lnTo>
                    <a:pt x="1964270" y="1140040"/>
                  </a:lnTo>
                  <a:lnTo>
                    <a:pt x="1948586" y="1203731"/>
                  </a:lnTo>
                  <a:lnTo>
                    <a:pt x="1933638" y="1268349"/>
                  </a:lnTo>
                  <a:lnTo>
                    <a:pt x="1919541" y="1333754"/>
                  </a:lnTo>
                  <a:lnTo>
                    <a:pt x="1906384" y="1399844"/>
                  </a:lnTo>
                  <a:lnTo>
                    <a:pt x="1902294" y="1422374"/>
                  </a:lnTo>
                  <a:lnTo>
                    <a:pt x="1902294" y="1585315"/>
                  </a:lnTo>
                  <a:lnTo>
                    <a:pt x="1873453" y="1934159"/>
                  </a:lnTo>
                  <a:lnTo>
                    <a:pt x="1875574" y="1865845"/>
                  </a:lnTo>
                  <a:lnTo>
                    <a:pt x="1878965" y="1806397"/>
                  </a:lnTo>
                  <a:lnTo>
                    <a:pt x="1885035" y="1732241"/>
                  </a:lnTo>
                  <a:lnTo>
                    <a:pt x="1889963" y="1682813"/>
                  </a:lnTo>
                  <a:lnTo>
                    <a:pt x="1897202" y="1622234"/>
                  </a:lnTo>
                  <a:lnTo>
                    <a:pt x="1902294" y="1585315"/>
                  </a:lnTo>
                  <a:lnTo>
                    <a:pt x="1902294" y="1422374"/>
                  </a:lnTo>
                  <a:lnTo>
                    <a:pt x="1894281" y="1466507"/>
                  </a:lnTo>
                  <a:lnTo>
                    <a:pt x="1883321" y="1533626"/>
                  </a:lnTo>
                  <a:lnTo>
                    <a:pt x="1873605" y="1601076"/>
                  </a:lnTo>
                  <a:lnTo>
                    <a:pt x="1865236" y="1668741"/>
                  </a:lnTo>
                  <a:lnTo>
                    <a:pt x="1858975" y="1730108"/>
                  </a:lnTo>
                  <a:lnTo>
                    <a:pt x="1855000" y="1778647"/>
                  </a:lnTo>
                  <a:lnTo>
                    <a:pt x="1849259" y="1871891"/>
                  </a:lnTo>
                  <a:lnTo>
                    <a:pt x="1847316" y="1939264"/>
                  </a:lnTo>
                  <a:lnTo>
                    <a:pt x="1847227" y="2006269"/>
                  </a:lnTo>
                  <a:lnTo>
                    <a:pt x="1849081" y="2072779"/>
                  </a:lnTo>
                  <a:lnTo>
                    <a:pt x="1849475" y="2077364"/>
                  </a:lnTo>
                  <a:lnTo>
                    <a:pt x="1852117" y="2082126"/>
                  </a:lnTo>
                  <a:lnTo>
                    <a:pt x="1860931" y="2085886"/>
                  </a:lnTo>
                  <a:lnTo>
                    <a:pt x="1866265" y="2085555"/>
                  </a:lnTo>
                  <a:lnTo>
                    <a:pt x="1870290" y="2082863"/>
                  </a:lnTo>
                  <a:lnTo>
                    <a:pt x="1911527" y="2049843"/>
                  </a:lnTo>
                  <a:lnTo>
                    <a:pt x="1918576" y="2044204"/>
                  </a:lnTo>
                  <a:lnTo>
                    <a:pt x="1963889" y="2003450"/>
                  </a:lnTo>
                  <a:lnTo>
                    <a:pt x="2006307" y="1960740"/>
                  </a:lnTo>
                  <a:lnTo>
                    <a:pt x="2045919" y="1916214"/>
                  </a:lnTo>
                  <a:lnTo>
                    <a:pt x="2082800" y="1869998"/>
                  </a:lnTo>
                  <a:lnTo>
                    <a:pt x="2117064" y="1822234"/>
                  </a:lnTo>
                  <a:lnTo>
                    <a:pt x="2148776" y="1773059"/>
                  </a:lnTo>
                  <a:lnTo>
                    <a:pt x="2178024" y="1722589"/>
                  </a:lnTo>
                  <a:lnTo>
                    <a:pt x="2204897" y="1670989"/>
                  </a:lnTo>
                  <a:lnTo>
                    <a:pt x="2229497" y="1618373"/>
                  </a:lnTo>
                  <a:lnTo>
                    <a:pt x="2251887" y="1564881"/>
                  </a:lnTo>
                  <a:lnTo>
                    <a:pt x="2272182" y="1510639"/>
                  </a:lnTo>
                  <a:lnTo>
                    <a:pt x="2290470" y="1455699"/>
                  </a:lnTo>
                  <a:lnTo>
                    <a:pt x="2306751" y="1400492"/>
                  </a:lnTo>
                  <a:lnTo>
                    <a:pt x="2321229" y="1344853"/>
                  </a:lnTo>
                  <a:lnTo>
                    <a:pt x="2333929" y="1289011"/>
                  </a:lnTo>
                  <a:lnTo>
                    <a:pt x="2344966" y="1233119"/>
                  </a:lnTo>
                  <a:lnTo>
                    <a:pt x="2354402" y="1177277"/>
                  </a:lnTo>
                  <a:lnTo>
                    <a:pt x="2362339" y="1121651"/>
                  </a:lnTo>
                  <a:lnTo>
                    <a:pt x="2368867" y="1066368"/>
                  </a:lnTo>
                  <a:lnTo>
                    <a:pt x="2374049" y="1011567"/>
                  </a:lnTo>
                  <a:lnTo>
                    <a:pt x="2377998" y="957376"/>
                  </a:lnTo>
                  <a:lnTo>
                    <a:pt x="2380792" y="903922"/>
                  </a:lnTo>
                  <a:lnTo>
                    <a:pt x="2382520" y="851357"/>
                  </a:lnTo>
                  <a:lnTo>
                    <a:pt x="2383256" y="799820"/>
                  </a:lnTo>
                  <a:lnTo>
                    <a:pt x="2383091" y="748652"/>
                  </a:lnTo>
                  <a:lnTo>
                    <a:pt x="2382151" y="700328"/>
                  </a:lnTo>
                  <a:lnTo>
                    <a:pt x="2380475" y="652640"/>
                  </a:lnTo>
                  <a:lnTo>
                    <a:pt x="2378151" y="606526"/>
                  </a:lnTo>
                  <a:lnTo>
                    <a:pt x="2375293" y="562102"/>
                  </a:lnTo>
                  <a:lnTo>
                    <a:pt x="2371966" y="519506"/>
                  </a:lnTo>
                  <a:lnTo>
                    <a:pt x="2368283" y="478866"/>
                  </a:lnTo>
                  <a:lnTo>
                    <a:pt x="2364295" y="440334"/>
                  </a:lnTo>
                  <a:lnTo>
                    <a:pt x="2355824" y="370116"/>
                  </a:lnTo>
                  <a:lnTo>
                    <a:pt x="2347239" y="309918"/>
                  </a:lnTo>
                  <a:lnTo>
                    <a:pt x="2344369" y="291731"/>
                  </a:lnTo>
                  <a:lnTo>
                    <a:pt x="2344369" y="1044257"/>
                  </a:lnTo>
                  <a:lnTo>
                    <a:pt x="2339987" y="1086180"/>
                  </a:lnTo>
                  <a:lnTo>
                    <a:pt x="2333333" y="1138478"/>
                  </a:lnTo>
                  <a:lnTo>
                    <a:pt x="2325370" y="1191031"/>
                  </a:lnTo>
                  <a:lnTo>
                    <a:pt x="2316035" y="1243723"/>
                  </a:lnTo>
                  <a:lnTo>
                    <a:pt x="2305240" y="1296428"/>
                  </a:lnTo>
                  <a:lnTo>
                    <a:pt x="2292908" y="1349032"/>
                  </a:lnTo>
                  <a:lnTo>
                    <a:pt x="2278989" y="1401419"/>
                  </a:lnTo>
                  <a:lnTo>
                    <a:pt x="2268524" y="1436331"/>
                  </a:lnTo>
                  <a:lnTo>
                    <a:pt x="2344369" y="1044257"/>
                  </a:lnTo>
                  <a:lnTo>
                    <a:pt x="2344369" y="291731"/>
                  </a:lnTo>
                  <a:lnTo>
                    <a:pt x="2343137" y="283908"/>
                  </a:lnTo>
                  <a:lnTo>
                    <a:pt x="2339263" y="260819"/>
                  </a:lnTo>
                  <a:lnTo>
                    <a:pt x="2335707" y="240779"/>
                  </a:lnTo>
                  <a:lnTo>
                    <a:pt x="2335326" y="238747"/>
                  </a:lnTo>
                  <a:lnTo>
                    <a:pt x="2332558" y="223913"/>
                  </a:lnTo>
                  <a:lnTo>
                    <a:pt x="2329916" y="210362"/>
                  </a:lnTo>
                  <a:lnTo>
                    <a:pt x="2327808" y="200075"/>
                  </a:lnTo>
                  <a:lnTo>
                    <a:pt x="2326449" y="193763"/>
                  </a:lnTo>
                  <a:lnTo>
                    <a:pt x="2325814" y="190982"/>
                  </a:lnTo>
                  <a:lnTo>
                    <a:pt x="2325243" y="188188"/>
                  </a:lnTo>
                  <a:lnTo>
                    <a:pt x="2382075" y="131635"/>
                  </a:lnTo>
                  <a:lnTo>
                    <a:pt x="2415946" y="97091"/>
                  </a:lnTo>
                  <a:lnTo>
                    <a:pt x="2449436" y="62445"/>
                  </a:lnTo>
                  <a:lnTo>
                    <a:pt x="2472791" y="38023"/>
                  </a:lnTo>
                  <a:lnTo>
                    <a:pt x="2472791" y="0"/>
                  </a:lnTo>
                  <a:close/>
                </a:path>
              </a:pathLst>
            </a:custGeom>
            <a:solidFill>
              <a:srgbClr val="EFE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70951" y="0"/>
              <a:ext cx="2617048" cy="2515857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12282" y="8187249"/>
            <a:ext cx="2375606" cy="209969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-9871" y="0"/>
            <a:ext cx="2385060" cy="3115310"/>
          </a:xfrm>
          <a:custGeom>
            <a:avLst/>
            <a:gdLst/>
            <a:ahLst/>
            <a:cxnLst/>
            <a:rect l="l" t="t" r="r" b="b"/>
            <a:pathLst>
              <a:path w="2385060" h="3115310">
                <a:moveTo>
                  <a:pt x="1148397" y="2932757"/>
                </a:moveTo>
                <a:lnTo>
                  <a:pt x="1122741" y="2979072"/>
                </a:lnTo>
                <a:lnTo>
                  <a:pt x="1108165" y="2979177"/>
                </a:lnTo>
                <a:lnTo>
                  <a:pt x="1104923" y="2985030"/>
                </a:lnTo>
                <a:lnTo>
                  <a:pt x="1090908" y="2984120"/>
                </a:lnTo>
                <a:lnTo>
                  <a:pt x="1050699" y="3004290"/>
                </a:lnTo>
                <a:lnTo>
                  <a:pt x="1033592" y="3008962"/>
                </a:lnTo>
                <a:lnTo>
                  <a:pt x="1031399" y="3012920"/>
                </a:lnTo>
                <a:lnTo>
                  <a:pt x="1017535" y="3011739"/>
                </a:lnTo>
                <a:lnTo>
                  <a:pt x="1014555" y="3017118"/>
                </a:lnTo>
                <a:lnTo>
                  <a:pt x="1000579" y="3016140"/>
                </a:lnTo>
                <a:lnTo>
                  <a:pt x="967565" y="3023319"/>
                </a:lnTo>
                <a:lnTo>
                  <a:pt x="951752" y="3025657"/>
                </a:lnTo>
                <a:lnTo>
                  <a:pt x="935601" y="3028604"/>
                </a:lnTo>
                <a:lnTo>
                  <a:pt x="919226" y="3031956"/>
                </a:lnTo>
                <a:lnTo>
                  <a:pt x="913847" y="3041666"/>
                </a:lnTo>
                <a:lnTo>
                  <a:pt x="881040" y="3048472"/>
                </a:lnTo>
                <a:lnTo>
                  <a:pt x="848570" y="3054670"/>
                </a:lnTo>
                <a:lnTo>
                  <a:pt x="816325" y="3060462"/>
                </a:lnTo>
                <a:lnTo>
                  <a:pt x="784192" y="3066051"/>
                </a:lnTo>
                <a:lnTo>
                  <a:pt x="767873" y="3069302"/>
                </a:lnTo>
                <a:lnTo>
                  <a:pt x="735684" y="3074992"/>
                </a:lnTo>
                <a:lnTo>
                  <a:pt x="719365" y="3078243"/>
                </a:lnTo>
                <a:lnTo>
                  <a:pt x="703252" y="3081122"/>
                </a:lnTo>
                <a:lnTo>
                  <a:pt x="687701" y="3082986"/>
                </a:lnTo>
                <a:lnTo>
                  <a:pt x="672375" y="3084444"/>
                </a:lnTo>
                <a:lnTo>
                  <a:pt x="656937" y="3086105"/>
                </a:lnTo>
                <a:lnTo>
                  <a:pt x="624841" y="3091626"/>
                </a:lnTo>
                <a:lnTo>
                  <a:pt x="592859" y="3096944"/>
                </a:lnTo>
                <a:lnTo>
                  <a:pt x="549992" y="3095703"/>
                </a:lnTo>
                <a:lnTo>
                  <a:pt x="518571" y="3100006"/>
                </a:lnTo>
                <a:lnTo>
                  <a:pt x="446233" y="3099549"/>
                </a:lnTo>
                <a:lnTo>
                  <a:pt x="382605" y="3109576"/>
                </a:lnTo>
                <a:lnTo>
                  <a:pt x="367185" y="3111203"/>
                </a:lnTo>
                <a:lnTo>
                  <a:pt x="336795" y="3113646"/>
                </a:lnTo>
                <a:lnTo>
                  <a:pt x="321375" y="3115273"/>
                </a:lnTo>
                <a:lnTo>
                  <a:pt x="308467" y="3112367"/>
                </a:lnTo>
                <a:lnTo>
                  <a:pt x="293759" y="3112708"/>
                </a:lnTo>
                <a:lnTo>
                  <a:pt x="280851" y="3109802"/>
                </a:lnTo>
                <a:lnTo>
                  <a:pt x="251436" y="3110485"/>
                </a:lnTo>
                <a:lnTo>
                  <a:pt x="236934" y="3110455"/>
                </a:lnTo>
                <a:lnTo>
                  <a:pt x="222770" y="3109815"/>
                </a:lnTo>
                <a:lnTo>
                  <a:pt x="197721" y="3102616"/>
                </a:lnTo>
                <a:lnTo>
                  <a:pt x="183895" y="3101367"/>
                </a:lnTo>
                <a:lnTo>
                  <a:pt x="170255" y="3099780"/>
                </a:lnTo>
                <a:lnTo>
                  <a:pt x="145619" y="3091837"/>
                </a:lnTo>
                <a:lnTo>
                  <a:pt x="131867" y="3090453"/>
                </a:lnTo>
                <a:lnTo>
                  <a:pt x="103239" y="3089715"/>
                </a:lnTo>
                <a:lnTo>
                  <a:pt x="89487" y="3088331"/>
                </a:lnTo>
                <a:lnTo>
                  <a:pt x="51212" y="3078801"/>
                </a:lnTo>
                <a:lnTo>
                  <a:pt x="37610" y="3077147"/>
                </a:lnTo>
                <a:lnTo>
                  <a:pt x="24345" y="3074883"/>
                </a:lnTo>
                <a:lnTo>
                  <a:pt x="11305" y="3072214"/>
                </a:lnTo>
                <a:lnTo>
                  <a:pt x="0" y="3066415"/>
                </a:lnTo>
                <a:lnTo>
                  <a:pt x="9871" y="3048594"/>
                </a:lnTo>
                <a:lnTo>
                  <a:pt x="22831" y="3051408"/>
                </a:lnTo>
                <a:lnTo>
                  <a:pt x="36096" y="3053671"/>
                </a:lnTo>
                <a:lnTo>
                  <a:pt x="49697" y="3055325"/>
                </a:lnTo>
                <a:lnTo>
                  <a:pt x="77314" y="3057890"/>
                </a:lnTo>
                <a:lnTo>
                  <a:pt x="102231" y="3065326"/>
                </a:lnTo>
                <a:lnTo>
                  <a:pt x="182381" y="3077892"/>
                </a:lnTo>
                <a:lnTo>
                  <a:pt x="195102" y="3081136"/>
                </a:lnTo>
                <a:lnTo>
                  <a:pt x="208985" y="3082283"/>
                </a:lnTo>
                <a:lnTo>
                  <a:pt x="221706" y="3085528"/>
                </a:lnTo>
                <a:lnTo>
                  <a:pt x="223317" y="3082618"/>
                </a:lnTo>
                <a:lnTo>
                  <a:pt x="248310" y="3089919"/>
                </a:lnTo>
                <a:lnTo>
                  <a:pt x="249921" y="3087010"/>
                </a:lnTo>
                <a:lnTo>
                  <a:pt x="278137" y="3088492"/>
                </a:lnTo>
                <a:lnTo>
                  <a:pt x="279337" y="3086326"/>
                </a:lnTo>
                <a:lnTo>
                  <a:pt x="292245" y="3089233"/>
                </a:lnTo>
                <a:lnTo>
                  <a:pt x="306953" y="3088891"/>
                </a:lnTo>
                <a:lnTo>
                  <a:pt x="319861" y="3091797"/>
                </a:lnTo>
                <a:lnTo>
                  <a:pt x="322747" y="3086587"/>
                </a:lnTo>
                <a:lnTo>
                  <a:pt x="351188" y="3087663"/>
                </a:lnTo>
                <a:lnTo>
                  <a:pt x="365183" y="3088607"/>
                </a:lnTo>
                <a:lnTo>
                  <a:pt x="412904" y="3081087"/>
                </a:lnTo>
                <a:lnTo>
                  <a:pt x="505948" y="3070376"/>
                </a:lnTo>
                <a:lnTo>
                  <a:pt x="564778" y="3069010"/>
                </a:lnTo>
                <a:lnTo>
                  <a:pt x="583084" y="3062172"/>
                </a:lnTo>
                <a:lnTo>
                  <a:pt x="641914" y="3060806"/>
                </a:lnTo>
                <a:lnTo>
                  <a:pt x="689635" y="3053286"/>
                </a:lnTo>
                <a:lnTo>
                  <a:pt x="707941" y="3046448"/>
                </a:lnTo>
                <a:lnTo>
                  <a:pt x="736457" y="3047389"/>
                </a:lnTo>
                <a:lnTo>
                  <a:pt x="788675" y="3031749"/>
                </a:lnTo>
                <a:lnTo>
                  <a:pt x="817378" y="3032351"/>
                </a:lnTo>
                <a:lnTo>
                  <a:pt x="853016" y="3020436"/>
                </a:lnTo>
                <a:lnTo>
                  <a:pt x="888222" y="3009299"/>
                </a:lnTo>
                <a:lnTo>
                  <a:pt x="917281" y="3009259"/>
                </a:lnTo>
                <a:lnTo>
                  <a:pt x="953742" y="2995855"/>
                </a:lnTo>
                <a:lnTo>
                  <a:pt x="968244" y="2995885"/>
                </a:lnTo>
                <a:lnTo>
                  <a:pt x="971299" y="2990371"/>
                </a:lnTo>
                <a:lnTo>
                  <a:pt x="985238" y="2991416"/>
                </a:lnTo>
                <a:lnTo>
                  <a:pt x="999065" y="2992665"/>
                </a:lnTo>
                <a:lnTo>
                  <a:pt x="1017370" y="2985828"/>
                </a:lnTo>
                <a:lnTo>
                  <a:pt x="1036876" y="2976825"/>
                </a:lnTo>
                <a:lnTo>
                  <a:pt x="1088195" y="2962809"/>
                </a:lnTo>
                <a:lnTo>
                  <a:pt x="1094192" y="2951983"/>
                </a:lnTo>
                <a:lnTo>
                  <a:pt x="1108899" y="2951641"/>
                </a:lnTo>
                <a:lnTo>
                  <a:pt x="1116096" y="2938650"/>
                </a:lnTo>
                <a:lnTo>
                  <a:pt x="1130803" y="2938309"/>
                </a:lnTo>
                <a:lnTo>
                  <a:pt x="1148397" y="2932757"/>
                </a:lnTo>
                <a:close/>
              </a:path>
              <a:path w="2385060" h="3115310">
                <a:moveTo>
                  <a:pt x="2355865" y="464698"/>
                </a:moveTo>
                <a:lnTo>
                  <a:pt x="2350861" y="473732"/>
                </a:lnTo>
                <a:lnTo>
                  <a:pt x="2343537" y="460744"/>
                </a:lnTo>
                <a:lnTo>
                  <a:pt x="2336911" y="420288"/>
                </a:lnTo>
                <a:lnTo>
                  <a:pt x="2325487" y="388494"/>
                </a:lnTo>
                <a:lnTo>
                  <a:pt x="2322773" y="367183"/>
                </a:lnTo>
                <a:lnTo>
                  <a:pt x="2318860" y="348038"/>
                </a:lnTo>
                <a:lnTo>
                  <a:pt x="2318545" y="322397"/>
                </a:lnTo>
                <a:lnTo>
                  <a:pt x="2299610" y="277953"/>
                </a:lnTo>
                <a:lnTo>
                  <a:pt x="2283073" y="229178"/>
                </a:lnTo>
                <a:lnTo>
                  <a:pt x="2288283" y="219773"/>
                </a:lnTo>
                <a:lnTo>
                  <a:pt x="2276035" y="189467"/>
                </a:lnTo>
                <a:lnTo>
                  <a:pt x="2270135" y="173908"/>
                </a:lnTo>
                <a:lnTo>
                  <a:pt x="2253599" y="125133"/>
                </a:lnTo>
                <a:lnTo>
                  <a:pt x="2246987" y="110860"/>
                </a:lnTo>
                <a:lnTo>
                  <a:pt x="2251485" y="102740"/>
                </a:lnTo>
                <a:lnTo>
                  <a:pt x="2238262" y="74193"/>
                </a:lnTo>
                <a:lnTo>
                  <a:pt x="2222924" y="23253"/>
                </a:lnTo>
                <a:lnTo>
                  <a:pt x="2206769" y="0"/>
                </a:lnTo>
                <a:lnTo>
                  <a:pt x="2221172" y="208"/>
                </a:lnTo>
                <a:lnTo>
                  <a:pt x="2228922" y="12426"/>
                </a:lnTo>
                <a:lnTo>
                  <a:pt x="2234615" y="28357"/>
                </a:lnTo>
                <a:lnTo>
                  <a:pt x="2240196" y="44491"/>
                </a:lnTo>
                <a:lnTo>
                  <a:pt x="2245552" y="61032"/>
                </a:lnTo>
                <a:lnTo>
                  <a:pt x="2255571" y="95364"/>
                </a:lnTo>
                <a:lnTo>
                  <a:pt x="2266021" y="128918"/>
                </a:lnTo>
                <a:lnTo>
                  <a:pt x="2276039" y="163250"/>
                </a:lnTo>
                <a:lnTo>
                  <a:pt x="2281395" y="179790"/>
                </a:lnTo>
                <a:lnTo>
                  <a:pt x="2286976" y="195924"/>
                </a:lnTo>
                <a:lnTo>
                  <a:pt x="2304094" y="243650"/>
                </a:lnTo>
                <a:lnTo>
                  <a:pt x="2301376" y="248556"/>
                </a:lnTo>
                <a:lnTo>
                  <a:pt x="2309656" y="259818"/>
                </a:lnTo>
                <a:lnTo>
                  <a:pt x="2306601" y="265333"/>
                </a:lnTo>
                <a:lnTo>
                  <a:pt x="2314318" y="277610"/>
                </a:lnTo>
                <a:lnTo>
                  <a:pt x="2329655" y="328550"/>
                </a:lnTo>
                <a:lnTo>
                  <a:pt x="2329970" y="354191"/>
                </a:lnTo>
                <a:lnTo>
                  <a:pt x="2327571" y="358521"/>
                </a:lnTo>
                <a:lnTo>
                  <a:pt x="2331484" y="377667"/>
                </a:lnTo>
                <a:lnTo>
                  <a:pt x="2338995" y="390316"/>
                </a:lnTo>
                <a:lnTo>
                  <a:pt x="2335397" y="396812"/>
                </a:lnTo>
                <a:lnTo>
                  <a:pt x="2342908" y="409462"/>
                </a:lnTo>
                <a:lnTo>
                  <a:pt x="2339310" y="415957"/>
                </a:lnTo>
                <a:lnTo>
                  <a:pt x="2348335" y="452082"/>
                </a:lnTo>
                <a:lnTo>
                  <a:pt x="2355865" y="464698"/>
                </a:lnTo>
                <a:close/>
              </a:path>
              <a:path w="2385060" h="3115310">
                <a:moveTo>
                  <a:pt x="2362650" y="1343557"/>
                </a:moveTo>
                <a:lnTo>
                  <a:pt x="2348406" y="1369269"/>
                </a:lnTo>
                <a:lnTo>
                  <a:pt x="2340539" y="1357263"/>
                </a:lnTo>
                <a:lnTo>
                  <a:pt x="2359036" y="1323871"/>
                </a:lnTo>
                <a:lnTo>
                  <a:pt x="2354224" y="1306350"/>
                </a:lnTo>
                <a:lnTo>
                  <a:pt x="2360521" y="1294983"/>
                </a:lnTo>
                <a:lnTo>
                  <a:pt x="2355708" y="1277461"/>
                </a:lnTo>
                <a:lnTo>
                  <a:pt x="2368283" y="1254760"/>
                </a:lnTo>
                <a:lnTo>
                  <a:pt x="2363339" y="1237476"/>
                </a:lnTo>
                <a:lnTo>
                  <a:pt x="2369280" y="1226751"/>
                </a:lnTo>
                <a:lnTo>
                  <a:pt x="2363774" y="1210482"/>
                </a:lnTo>
                <a:lnTo>
                  <a:pt x="2369565" y="1200028"/>
                </a:lnTo>
                <a:lnTo>
                  <a:pt x="2364809" y="1182405"/>
                </a:lnTo>
                <a:lnTo>
                  <a:pt x="2371387" y="1170530"/>
                </a:lnTo>
                <a:lnTo>
                  <a:pt x="2366743" y="1152705"/>
                </a:lnTo>
                <a:lnTo>
                  <a:pt x="2370690" y="1066952"/>
                </a:lnTo>
                <a:lnTo>
                  <a:pt x="2371481" y="1039315"/>
                </a:lnTo>
                <a:lnTo>
                  <a:pt x="2372621" y="932422"/>
                </a:lnTo>
                <a:lnTo>
                  <a:pt x="2375589" y="874645"/>
                </a:lnTo>
                <a:lnTo>
                  <a:pt x="2367449" y="810713"/>
                </a:lnTo>
                <a:lnTo>
                  <a:pt x="2374518" y="771743"/>
                </a:lnTo>
                <a:lnTo>
                  <a:pt x="2362847" y="635558"/>
                </a:lnTo>
                <a:lnTo>
                  <a:pt x="2360546" y="613503"/>
                </a:lnTo>
                <a:lnTo>
                  <a:pt x="2355493" y="570206"/>
                </a:lnTo>
                <a:lnTo>
                  <a:pt x="2353192" y="548151"/>
                </a:lnTo>
                <a:lnTo>
                  <a:pt x="2350164" y="501200"/>
                </a:lnTo>
                <a:lnTo>
                  <a:pt x="2342840" y="488212"/>
                </a:lnTo>
                <a:lnTo>
                  <a:pt x="2349156" y="476810"/>
                </a:lnTo>
                <a:lnTo>
                  <a:pt x="2357361" y="488208"/>
                </a:lnTo>
                <a:lnTo>
                  <a:pt x="2361967" y="506101"/>
                </a:lnTo>
                <a:lnTo>
                  <a:pt x="2355127" y="518450"/>
                </a:lnTo>
                <a:lnTo>
                  <a:pt x="2359171" y="537358"/>
                </a:lnTo>
                <a:lnTo>
                  <a:pt x="2363102" y="556469"/>
                </a:lnTo>
                <a:lnTo>
                  <a:pt x="2361412" y="585730"/>
                </a:lnTo>
                <a:lnTo>
                  <a:pt x="2370494" y="621754"/>
                </a:lnTo>
                <a:lnTo>
                  <a:pt x="2368241" y="652029"/>
                </a:lnTo>
                <a:lnTo>
                  <a:pt x="2376985" y="688662"/>
                </a:lnTo>
                <a:lnTo>
                  <a:pt x="2373514" y="721137"/>
                </a:lnTo>
                <a:lnTo>
                  <a:pt x="2377232" y="793052"/>
                </a:lnTo>
                <a:lnTo>
                  <a:pt x="2384871" y="831681"/>
                </a:lnTo>
                <a:lnTo>
                  <a:pt x="2375020" y="928090"/>
                </a:lnTo>
                <a:lnTo>
                  <a:pt x="2382846" y="966381"/>
                </a:lnTo>
                <a:lnTo>
                  <a:pt x="2372996" y="1062790"/>
                </a:lnTo>
                <a:lnTo>
                  <a:pt x="2380822" y="1101080"/>
                </a:lnTo>
                <a:lnTo>
                  <a:pt x="2377313" y="1133623"/>
                </a:lnTo>
                <a:lnTo>
                  <a:pt x="2373355" y="1166977"/>
                </a:lnTo>
                <a:lnTo>
                  <a:pt x="2380057" y="1207297"/>
                </a:lnTo>
                <a:lnTo>
                  <a:pt x="2375199" y="1242276"/>
                </a:lnTo>
                <a:lnTo>
                  <a:pt x="2362650" y="1343557"/>
                </a:lnTo>
                <a:close/>
              </a:path>
              <a:path w="2385060" h="3115310">
                <a:moveTo>
                  <a:pt x="1692688" y="2552993"/>
                </a:moveTo>
                <a:lnTo>
                  <a:pt x="1648104" y="2633477"/>
                </a:lnTo>
                <a:lnTo>
                  <a:pt x="1622602" y="2653306"/>
                </a:lnTo>
                <a:lnTo>
                  <a:pt x="1596387" y="2674420"/>
                </a:lnTo>
                <a:lnTo>
                  <a:pt x="1533299" y="2709682"/>
                </a:lnTo>
                <a:lnTo>
                  <a:pt x="1507085" y="2730796"/>
                </a:lnTo>
                <a:lnTo>
                  <a:pt x="1389169" y="2812616"/>
                </a:lnTo>
                <a:lnTo>
                  <a:pt x="1327055" y="2846119"/>
                </a:lnTo>
                <a:lnTo>
                  <a:pt x="1319671" y="2859449"/>
                </a:lnTo>
                <a:lnTo>
                  <a:pt x="1282235" y="2874612"/>
                </a:lnTo>
                <a:lnTo>
                  <a:pt x="1274851" y="2887941"/>
                </a:lnTo>
                <a:lnTo>
                  <a:pt x="1256545" y="2894779"/>
                </a:lnTo>
                <a:lnTo>
                  <a:pt x="1231043" y="2914607"/>
                </a:lnTo>
                <a:lnTo>
                  <a:pt x="1212737" y="2921444"/>
                </a:lnTo>
                <a:lnTo>
                  <a:pt x="1205560" y="2934402"/>
                </a:lnTo>
                <a:lnTo>
                  <a:pt x="1187385" y="2941002"/>
                </a:lnTo>
                <a:lnTo>
                  <a:pt x="1169435" y="2947196"/>
                </a:lnTo>
                <a:lnTo>
                  <a:pt x="1162932" y="2958936"/>
                </a:lnTo>
                <a:lnTo>
                  <a:pt x="1126321" y="2972610"/>
                </a:lnTo>
                <a:lnTo>
                  <a:pt x="1155106" y="2920645"/>
                </a:lnTo>
                <a:lnTo>
                  <a:pt x="1179409" y="2902982"/>
                </a:lnTo>
                <a:lnTo>
                  <a:pt x="1216021" y="2889308"/>
                </a:lnTo>
                <a:lnTo>
                  <a:pt x="1223217" y="2876317"/>
                </a:lnTo>
                <a:lnTo>
                  <a:pt x="1241523" y="2869479"/>
                </a:lnTo>
                <a:lnTo>
                  <a:pt x="1259641" y="2862980"/>
                </a:lnTo>
                <a:lnTo>
                  <a:pt x="1284319" y="2844640"/>
                </a:lnTo>
                <a:lnTo>
                  <a:pt x="1291328" y="2831988"/>
                </a:lnTo>
                <a:lnTo>
                  <a:pt x="1309446" y="2825489"/>
                </a:lnTo>
                <a:lnTo>
                  <a:pt x="1334124" y="2807149"/>
                </a:lnTo>
                <a:lnTo>
                  <a:pt x="1341133" y="2794496"/>
                </a:lnTo>
                <a:lnTo>
                  <a:pt x="1359832" y="2786948"/>
                </a:lnTo>
                <a:lnTo>
                  <a:pt x="1379094" y="2778386"/>
                </a:lnTo>
                <a:lnTo>
                  <a:pt x="1398580" y="2769417"/>
                </a:lnTo>
                <a:lnTo>
                  <a:pt x="1406845" y="2754497"/>
                </a:lnTo>
                <a:lnTo>
                  <a:pt x="1634281" y="2606013"/>
                </a:lnTo>
                <a:lnTo>
                  <a:pt x="1657385" y="2590515"/>
                </a:lnTo>
                <a:lnTo>
                  <a:pt x="1674176" y="2560202"/>
                </a:lnTo>
                <a:lnTo>
                  <a:pt x="1692688" y="2552993"/>
                </a:lnTo>
                <a:close/>
              </a:path>
              <a:path w="2385060" h="3115310">
                <a:moveTo>
                  <a:pt x="1719502" y="2530796"/>
                </a:moveTo>
                <a:lnTo>
                  <a:pt x="1672407" y="2615814"/>
                </a:lnTo>
                <a:lnTo>
                  <a:pt x="1655300" y="2620486"/>
                </a:lnTo>
                <a:lnTo>
                  <a:pt x="1700428" y="2539020"/>
                </a:lnTo>
                <a:lnTo>
                  <a:pt x="1719502" y="2530796"/>
                </a:lnTo>
                <a:close/>
              </a:path>
              <a:path w="2385060" h="3115310">
                <a:moveTo>
                  <a:pt x="2351064" y="1390680"/>
                </a:moveTo>
                <a:lnTo>
                  <a:pt x="2333878" y="1421705"/>
                </a:lnTo>
                <a:lnTo>
                  <a:pt x="2332664" y="1397688"/>
                </a:lnTo>
                <a:lnTo>
                  <a:pt x="2347358" y="1371163"/>
                </a:lnTo>
                <a:lnTo>
                  <a:pt x="2351064" y="1390680"/>
                </a:lnTo>
                <a:close/>
              </a:path>
              <a:path w="2385060" h="3115310">
                <a:moveTo>
                  <a:pt x="1822977" y="2422627"/>
                </a:moveTo>
                <a:lnTo>
                  <a:pt x="1769303" y="2519520"/>
                </a:lnTo>
                <a:lnTo>
                  <a:pt x="1715900" y="2563508"/>
                </a:lnTo>
                <a:lnTo>
                  <a:pt x="1699108" y="2593820"/>
                </a:lnTo>
                <a:lnTo>
                  <a:pt x="1683707" y="2595414"/>
                </a:lnTo>
                <a:lnTo>
                  <a:pt x="1727580" y="2516215"/>
                </a:lnTo>
                <a:lnTo>
                  <a:pt x="1822977" y="2422627"/>
                </a:lnTo>
                <a:close/>
              </a:path>
              <a:path w="2385060" h="3115310">
                <a:moveTo>
                  <a:pt x="2325719" y="1488852"/>
                </a:moveTo>
                <a:lnTo>
                  <a:pt x="2296727" y="1541190"/>
                </a:lnTo>
                <a:lnTo>
                  <a:pt x="2314088" y="1457431"/>
                </a:lnTo>
                <a:lnTo>
                  <a:pt x="2335360" y="1419031"/>
                </a:lnTo>
                <a:lnTo>
                  <a:pt x="2338392" y="1439766"/>
                </a:lnTo>
                <a:lnTo>
                  <a:pt x="2322350" y="1468726"/>
                </a:lnTo>
                <a:lnTo>
                  <a:pt x="2325719" y="1488852"/>
                </a:lnTo>
                <a:close/>
              </a:path>
              <a:path w="2385060" h="3115310">
                <a:moveTo>
                  <a:pt x="2275768" y="1631444"/>
                </a:moveTo>
                <a:lnTo>
                  <a:pt x="2237386" y="1700732"/>
                </a:lnTo>
                <a:lnTo>
                  <a:pt x="2246947" y="1657262"/>
                </a:lnTo>
                <a:lnTo>
                  <a:pt x="2267506" y="1620149"/>
                </a:lnTo>
                <a:lnTo>
                  <a:pt x="2276730" y="1577288"/>
                </a:lnTo>
                <a:lnTo>
                  <a:pt x="2318317" y="1502215"/>
                </a:lnTo>
                <a:lnTo>
                  <a:pt x="2275768" y="1631444"/>
                </a:lnTo>
                <a:close/>
              </a:path>
              <a:path w="2385060" h="3115310">
                <a:moveTo>
                  <a:pt x="1896583" y="2342170"/>
                </a:moveTo>
                <a:lnTo>
                  <a:pt x="1839086" y="2445964"/>
                </a:lnTo>
                <a:lnTo>
                  <a:pt x="1811597" y="2469379"/>
                </a:lnTo>
                <a:lnTo>
                  <a:pt x="1785008" y="2491170"/>
                </a:lnTo>
                <a:lnTo>
                  <a:pt x="1843667" y="2385278"/>
                </a:lnTo>
                <a:lnTo>
                  <a:pt x="1864858" y="2373230"/>
                </a:lnTo>
                <a:lnTo>
                  <a:pt x="1896583" y="2342170"/>
                </a:lnTo>
                <a:close/>
              </a:path>
              <a:path w="2385060" h="3115310">
                <a:moveTo>
                  <a:pt x="2241611" y="1719315"/>
                </a:moveTo>
                <a:lnTo>
                  <a:pt x="2178373" y="1833472"/>
                </a:lnTo>
                <a:lnTo>
                  <a:pt x="2190830" y="1784777"/>
                </a:lnTo>
                <a:lnTo>
                  <a:pt x="2253068" y="1672423"/>
                </a:lnTo>
                <a:lnTo>
                  <a:pt x="2241611" y="1719315"/>
                </a:lnTo>
                <a:close/>
              </a:path>
              <a:path w="2385060" h="3115310">
                <a:moveTo>
                  <a:pt x="1938164" y="2293314"/>
                </a:moveTo>
                <a:lnTo>
                  <a:pt x="1883404" y="2392169"/>
                </a:lnTo>
                <a:lnTo>
                  <a:pt x="1855690" y="2415990"/>
                </a:lnTo>
                <a:lnTo>
                  <a:pt x="1916748" y="2305768"/>
                </a:lnTo>
                <a:lnTo>
                  <a:pt x="1938164" y="2293314"/>
                </a:lnTo>
                <a:close/>
              </a:path>
              <a:path w="2385060" h="3115310">
                <a:moveTo>
                  <a:pt x="2207720" y="1806704"/>
                </a:moveTo>
                <a:lnTo>
                  <a:pt x="2142063" y="1925230"/>
                </a:lnTo>
                <a:lnTo>
                  <a:pt x="2154692" y="1876222"/>
                </a:lnTo>
                <a:lnTo>
                  <a:pt x="2219111" y="1759932"/>
                </a:lnTo>
                <a:lnTo>
                  <a:pt x="2207720" y="1806704"/>
                </a:lnTo>
                <a:close/>
              </a:path>
              <a:path w="2385060" h="3115310">
                <a:moveTo>
                  <a:pt x="1994964" y="2216988"/>
                </a:moveTo>
                <a:lnTo>
                  <a:pt x="1918801" y="2354478"/>
                </a:lnTo>
                <a:lnTo>
                  <a:pt x="1899783" y="2362601"/>
                </a:lnTo>
                <a:lnTo>
                  <a:pt x="1966838" y="2241552"/>
                </a:lnTo>
                <a:lnTo>
                  <a:pt x="1994964" y="2216988"/>
                </a:lnTo>
                <a:close/>
              </a:path>
              <a:path w="2385060" h="3115310">
                <a:moveTo>
                  <a:pt x="2157371" y="1923804"/>
                </a:moveTo>
                <a:lnTo>
                  <a:pt x="2078809" y="2065626"/>
                </a:lnTo>
                <a:lnTo>
                  <a:pt x="2082093" y="2033490"/>
                </a:lnTo>
                <a:lnTo>
                  <a:pt x="2185154" y="1847442"/>
                </a:lnTo>
                <a:lnTo>
                  <a:pt x="2157371" y="1923804"/>
                </a:lnTo>
                <a:close/>
              </a:path>
              <a:path w="2385060" h="3115310">
                <a:moveTo>
                  <a:pt x="2087521" y="2076109"/>
                </a:moveTo>
                <a:lnTo>
                  <a:pt x="1972377" y="2283970"/>
                </a:lnTo>
                <a:lnTo>
                  <a:pt x="1942077" y="2312460"/>
                </a:lnTo>
                <a:lnTo>
                  <a:pt x="2108795" y="2011495"/>
                </a:lnTo>
                <a:lnTo>
                  <a:pt x="2087521" y="2076109"/>
                </a:lnTo>
                <a:close/>
              </a:path>
              <a:path w="2385060" h="3115310">
                <a:moveTo>
                  <a:pt x="2049454" y="2171038"/>
                </a:moveTo>
                <a:lnTo>
                  <a:pt x="2003558" y="2253891"/>
                </a:lnTo>
                <a:lnTo>
                  <a:pt x="1987969" y="2255823"/>
                </a:lnTo>
                <a:lnTo>
                  <a:pt x="2043143" y="2156222"/>
                </a:lnTo>
                <a:lnTo>
                  <a:pt x="2049454" y="2171038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143500"/>
            <a:ext cx="16230599" cy="26479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58094" y="2031099"/>
            <a:ext cx="4505324" cy="196214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91731" y="687149"/>
            <a:ext cx="3248025" cy="728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-25" dirty="0">
                <a:solidFill>
                  <a:schemeClr val="accent5"/>
                </a:solidFill>
                <a:latin typeface="Tahoma"/>
                <a:cs typeface="Tahoma"/>
              </a:rPr>
              <a:t>Resultados</a:t>
            </a:r>
            <a:endParaRPr sz="4600" b="1" dirty="0">
              <a:solidFill>
                <a:schemeClr val="accent5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41315" y="7849854"/>
            <a:ext cx="11205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Figura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7.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Lecturas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6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dos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maquinas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punzonadoras,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para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la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4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obtención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datos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cuantitativos,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antes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1800" spc="-9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las</a:t>
            </a:r>
            <a:r>
              <a:rPr sz="1800" spc="-8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5´S</a:t>
            </a:r>
            <a:endParaRPr sz="1800" dirty="0">
              <a:highlight>
                <a:srgbClr val="000000"/>
              </a:highlight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4582" y="2229510"/>
            <a:ext cx="9476740" cy="251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2400" spc="-25" dirty="0">
                <a:solidFill>
                  <a:srgbClr val="383436"/>
                </a:solidFill>
                <a:latin typeface="Tahoma"/>
                <a:cs typeface="Tahoma"/>
              </a:rPr>
              <a:t>L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383436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a</a:t>
            </a:r>
            <a:r>
              <a:rPr sz="2400" spc="40" dirty="0">
                <a:solidFill>
                  <a:srgbClr val="383436"/>
                </a:solidFill>
                <a:latin typeface="Tahoma"/>
                <a:cs typeface="Tahoma"/>
              </a:rPr>
              <a:t>t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383436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p</a:t>
            </a:r>
            <a:r>
              <a:rPr sz="2400" spc="45" dirty="0">
                <a:solidFill>
                  <a:srgbClr val="383436"/>
                </a:solidFill>
                <a:latin typeface="Tahoma"/>
                <a:cs typeface="Tahoma"/>
              </a:rPr>
              <a:t>r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e</a:t>
            </a:r>
            <a:r>
              <a:rPr sz="2400" spc="-50" dirty="0">
                <a:solidFill>
                  <a:srgbClr val="383436"/>
                </a:solidFill>
                <a:latin typeface="Tahoma"/>
                <a:cs typeface="Tahoma"/>
              </a:rPr>
              <a:t>s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e</a:t>
            </a:r>
            <a:r>
              <a:rPr sz="2400" spc="35" dirty="0">
                <a:solidFill>
                  <a:srgbClr val="383436"/>
                </a:solidFill>
                <a:latin typeface="Tahoma"/>
                <a:cs typeface="Tahoma"/>
              </a:rPr>
              <a:t>n</a:t>
            </a:r>
            <a:r>
              <a:rPr sz="2400" spc="40" dirty="0">
                <a:solidFill>
                  <a:srgbClr val="383436"/>
                </a:solidFill>
                <a:latin typeface="Tahoma"/>
                <a:cs typeface="Tahoma"/>
              </a:rPr>
              <a:t>t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a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383436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e</a:t>
            </a:r>
            <a:r>
              <a:rPr sz="2400" spc="40" dirty="0">
                <a:solidFill>
                  <a:srgbClr val="383436"/>
                </a:solidFill>
                <a:latin typeface="Tahoma"/>
                <a:cs typeface="Tahoma"/>
              </a:rPr>
              <a:t>n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l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fi</a:t>
            </a:r>
            <a:r>
              <a:rPr sz="2400" spc="-170" dirty="0">
                <a:solidFill>
                  <a:srgbClr val="383436"/>
                </a:solidFill>
                <a:latin typeface="Tahoma"/>
                <a:cs typeface="Tahoma"/>
              </a:rPr>
              <a:t>g</a:t>
            </a:r>
            <a:r>
              <a:rPr sz="2400" spc="35" dirty="0">
                <a:solidFill>
                  <a:srgbClr val="383436"/>
                </a:solidFill>
                <a:latin typeface="Tahoma"/>
                <a:cs typeface="Tahoma"/>
              </a:rPr>
              <a:t>u</a:t>
            </a:r>
            <a:r>
              <a:rPr sz="2400" spc="45" dirty="0">
                <a:solidFill>
                  <a:srgbClr val="383436"/>
                </a:solidFill>
                <a:latin typeface="Tahoma"/>
                <a:cs typeface="Tahoma"/>
              </a:rPr>
              <a:t>r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70" dirty="0">
                <a:solidFill>
                  <a:srgbClr val="383436"/>
                </a:solidFill>
                <a:latin typeface="Tahoma"/>
                <a:cs typeface="Tahoma"/>
              </a:rPr>
              <a:t>1</a:t>
            </a:r>
            <a:r>
              <a:rPr sz="2400" spc="-60" dirty="0">
                <a:solidFill>
                  <a:srgbClr val="383436"/>
                </a:solidFill>
                <a:latin typeface="Tahoma"/>
                <a:cs typeface="Tahoma"/>
              </a:rPr>
              <a:t>,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383436"/>
                </a:solidFill>
                <a:latin typeface="Tahoma"/>
                <a:cs typeface="Tahoma"/>
              </a:rPr>
              <a:t>n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o</a:t>
            </a:r>
            <a:r>
              <a:rPr sz="2400" spc="-45" dirty="0">
                <a:solidFill>
                  <a:srgbClr val="383436"/>
                </a:solidFill>
                <a:latin typeface="Tahoma"/>
                <a:cs typeface="Tahoma"/>
              </a:rPr>
              <a:t>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i</a:t>
            </a:r>
            <a:r>
              <a:rPr sz="2400" spc="-40" dirty="0">
                <a:solidFill>
                  <a:srgbClr val="383436"/>
                </a:solidFill>
                <a:latin typeface="Tahoma"/>
                <a:cs typeface="Tahoma"/>
              </a:rPr>
              <a:t>c</a:t>
            </a:r>
            <a:r>
              <a:rPr sz="2400" spc="-10" dirty="0">
                <a:solidFill>
                  <a:srgbClr val="383436"/>
                </a:solidFill>
                <a:latin typeface="Tahoma"/>
                <a:cs typeface="Tahoma"/>
              </a:rPr>
              <a:t>e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383436"/>
                </a:solidFill>
                <a:latin typeface="Tahoma"/>
                <a:cs typeface="Tahoma"/>
              </a:rPr>
              <a:t>c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i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e</a:t>
            </a:r>
            <a:r>
              <a:rPr sz="2400" spc="45" dirty="0">
                <a:solidFill>
                  <a:srgbClr val="383436"/>
                </a:solidFill>
                <a:latin typeface="Tahoma"/>
                <a:cs typeface="Tahoma"/>
              </a:rPr>
              <a:t>r</a:t>
            </a:r>
            <a:r>
              <a:rPr sz="2400" spc="40" dirty="0">
                <a:solidFill>
                  <a:srgbClr val="383436"/>
                </a:solidFill>
                <a:latin typeface="Tahoma"/>
                <a:cs typeface="Tahoma"/>
              </a:rPr>
              <a:t>t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a 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información,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como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383436"/>
                </a:solidFill>
                <a:latin typeface="Tahoma"/>
                <a:cs typeface="Tahoma"/>
              </a:rPr>
              <a:t>las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dos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maquinas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que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son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prueba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piloto, </a:t>
            </a:r>
            <a:r>
              <a:rPr sz="2400" spc="-71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383436"/>
                </a:solidFill>
                <a:latin typeface="Tahoma"/>
                <a:cs typeface="Tahoma"/>
              </a:rPr>
              <a:t>si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observamos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la </a:t>
            </a:r>
            <a:r>
              <a:rPr sz="2400" spc="-105" dirty="0">
                <a:solidFill>
                  <a:srgbClr val="383436"/>
                </a:solidFill>
                <a:latin typeface="Tahoma"/>
                <a:cs typeface="Tahoma"/>
              </a:rPr>
              <a:t>P1, </a:t>
            </a:r>
            <a:r>
              <a:rPr sz="2400" spc="20" dirty="0">
                <a:solidFill>
                  <a:srgbClr val="383436"/>
                </a:solidFill>
                <a:latin typeface="Tahoma"/>
                <a:cs typeface="Tahoma"/>
              </a:rPr>
              <a:t>no </a:t>
            </a:r>
            <a:r>
              <a:rPr sz="2400" spc="-30" dirty="0">
                <a:solidFill>
                  <a:srgbClr val="383436"/>
                </a:solidFill>
                <a:latin typeface="Tahoma"/>
                <a:cs typeface="Tahoma"/>
              </a:rPr>
              <a:t>se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obtuvieron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datos cuantitativos,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debido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a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fallas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en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la maquina,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pero,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por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el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contrario,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en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la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05" dirty="0">
                <a:solidFill>
                  <a:srgbClr val="383436"/>
                </a:solidFill>
                <a:latin typeface="Tahoma"/>
                <a:cs typeface="Tahoma"/>
              </a:rPr>
              <a:t>P2, </a:t>
            </a:r>
            <a:r>
              <a:rPr sz="2400" spc="-30" dirty="0">
                <a:solidFill>
                  <a:srgbClr val="383436"/>
                </a:solidFill>
                <a:latin typeface="Tahoma"/>
                <a:cs typeface="Tahoma"/>
              </a:rPr>
              <a:t>se </a:t>
            </a:r>
            <a:r>
              <a:rPr sz="2400" spc="20" dirty="0">
                <a:solidFill>
                  <a:srgbClr val="383436"/>
                </a:solidFill>
                <a:latin typeface="Tahoma"/>
                <a:cs typeface="Tahoma"/>
              </a:rPr>
              <a:t>tomando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los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datos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a </a:t>
            </a:r>
            <a:r>
              <a:rPr sz="2400" spc="-10" dirty="0">
                <a:solidFill>
                  <a:srgbClr val="383436"/>
                </a:solidFill>
                <a:latin typeface="Tahoma"/>
                <a:cs typeface="Tahoma"/>
              </a:rPr>
              <a:t>las </a:t>
            </a:r>
            <a:r>
              <a:rPr sz="2400" spc="-175" dirty="0">
                <a:solidFill>
                  <a:srgbClr val="383436"/>
                </a:solidFill>
                <a:latin typeface="Tahoma"/>
                <a:cs typeface="Tahoma"/>
              </a:rPr>
              <a:t>8:30 </a:t>
            </a:r>
            <a:r>
              <a:rPr sz="2400" spc="35" dirty="0">
                <a:solidFill>
                  <a:srgbClr val="383436"/>
                </a:solidFill>
                <a:latin typeface="Tahoma"/>
                <a:cs typeface="Tahoma"/>
              </a:rPr>
              <a:t>am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aproximadamente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 para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despues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383436"/>
                </a:solidFill>
                <a:latin typeface="Tahoma"/>
                <a:cs typeface="Tahoma"/>
              </a:rPr>
              <a:t>tomar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los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datos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383436"/>
                </a:solidFill>
                <a:latin typeface="Tahoma"/>
                <a:cs typeface="Tahoma"/>
              </a:rPr>
              <a:t>casi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383436"/>
                </a:solidFill>
                <a:latin typeface="Tahoma"/>
                <a:cs typeface="Tahoma"/>
              </a:rPr>
              <a:t>al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383436"/>
                </a:solidFill>
                <a:latin typeface="Tahoma"/>
                <a:cs typeface="Tahoma"/>
              </a:rPr>
              <a:t>final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de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15" dirty="0">
                <a:solidFill>
                  <a:srgbClr val="383436"/>
                </a:solidFill>
                <a:latin typeface="Tahoma"/>
                <a:cs typeface="Tahoma"/>
              </a:rPr>
              <a:t>turno.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20" dirty="0">
                <a:solidFill>
                  <a:srgbClr val="383436"/>
                </a:solidFill>
                <a:latin typeface="Tahoma"/>
                <a:cs typeface="Tahoma"/>
              </a:rPr>
              <a:t>Y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de</a:t>
            </a:r>
            <a:r>
              <a:rPr sz="2400" spc="-8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383436"/>
                </a:solidFill>
                <a:latin typeface="Tahoma"/>
                <a:cs typeface="Tahoma"/>
              </a:rPr>
              <a:t>esa </a:t>
            </a:r>
            <a:r>
              <a:rPr sz="2400" spc="-71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383436"/>
                </a:solidFill>
                <a:latin typeface="Tahoma"/>
                <a:cs typeface="Tahoma"/>
              </a:rPr>
              <a:t>manera</a:t>
            </a:r>
            <a:r>
              <a:rPr sz="2400" spc="-90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383436"/>
                </a:solidFill>
                <a:latin typeface="Tahoma"/>
                <a:cs typeface="Tahoma"/>
              </a:rPr>
              <a:t>realizar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383436"/>
                </a:solidFill>
                <a:latin typeface="Tahoma"/>
                <a:cs typeface="Tahoma"/>
              </a:rPr>
              <a:t>los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383436"/>
                </a:solidFill>
                <a:latin typeface="Tahoma"/>
                <a:cs typeface="Tahoma"/>
              </a:rPr>
              <a:t>calculos</a:t>
            </a:r>
            <a:r>
              <a:rPr sz="2400" spc="-85" dirty="0">
                <a:solidFill>
                  <a:srgbClr val="383436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383436"/>
                </a:solidFill>
                <a:latin typeface="Tahoma"/>
                <a:cs typeface="Tahoma"/>
              </a:rPr>
              <a:t>adecuados</a:t>
            </a:r>
            <a:endParaRPr sz="24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72157" y="3975369"/>
            <a:ext cx="1135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FFFFFF"/>
                </a:solidFill>
                <a:latin typeface="Tahoma"/>
                <a:cs typeface="Tahoma"/>
              </a:rPr>
              <a:t>Ecuación</a:t>
            </a:r>
            <a:r>
              <a:rPr sz="18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8094975"/>
            <a:ext cx="2167255" cy="2192020"/>
            <a:chOff x="0" y="8094975"/>
            <a:chExt cx="2167255" cy="2192020"/>
          </a:xfrm>
        </p:grpSpPr>
        <p:sp>
          <p:nvSpPr>
            <p:cNvPr id="4" name="object 4"/>
            <p:cNvSpPr/>
            <p:nvPr/>
          </p:nvSpPr>
          <p:spPr>
            <a:xfrm>
              <a:off x="0" y="8291397"/>
              <a:ext cx="2092325" cy="1796414"/>
            </a:xfrm>
            <a:custGeom>
              <a:avLst/>
              <a:gdLst/>
              <a:ahLst/>
              <a:cxnLst/>
              <a:rect l="l" t="t" r="r" b="b"/>
              <a:pathLst>
                <a:path w="2092325" h="1796415">
                  <a:moveTo>
                    <a:pt x="237312" y="277609"/>
                  </a:moveTo>
                  <a:lnTo>
                    <a:pt x="235826" y="210337"/>
                  </a:lnTo>
                  <a:lnTo>
                    <a:pt x="232549" y="143446"/>
                  </a:lnTo>
                  <a:lnTo>
                    <a:pt x="227380" y="77089"/>
                  </a:lnTo>
                  <a:lnTo>
                    <a:pt x="220218" y="11391"/>
                  </a:lnTo>
                  <a:lnTo>
                    <a:pt x="212864" y="1587"/>
                  </a:lnTo>
                  <a:lnTo>
                    <a:pt x="212864" y="284797"/>
                  </a:lnTo>
                  <a:lnTo>
                    <a:pt x="212534" y="347370"/>
                  </a:lnTo>
                  <a:lnTo>
                    <a:pt x="210845" y="410044"/>
                  </a:lnTo>
                  <a:lnTo>
                    <a:pt x="207860" y="472706"/>
                  </a:lnTo>
                  <a:lnTo>
                    <a:pt x="207708" y="474967"/>
                  </a:lnTo>
                  <a:lnTo>
                    <a:pt x="207987" y="144614"/>
                  </a:lnTo>
                  <a:lnTo>
                    <a:pt x="209092" y="160388"/>
                  </a:lnTo>
                  <a:lnTo>
                    <a:pt x="211747" y="222440"/>
                  </a:lnTo>
                  <a:lnTo>
                    <a:pt x="212864" y="284797"/>
                  </a:lnTo>
                  <a:lnTo>
                    <a:pt x="212864" y="1587"/>
                  </a:lnTo>
                  <a:lnTo>
                    <a:pt x="208114" y="0"/>
                  </a:lnTo>
                  <a:lnTo>
                    <a:pt x="203136" y="711"/>
                  </a:lnTo>
                  <a:lnTo>
                    <a:pt x="199580" y="3556"/>
                  </a:lnTo>
                  <a:lnTo>
                    <a:pt x="163576" y="37719"/>
                  </a:lnTo>
                  <a:lnTo>
                    <a:pt x="155409" y="45466"/>
                  </a:lnTo>
                  <a:lnTo>
                    <a:pt x="114477" y="89268"/>
                  </a:lnTo>
                  <a:lnTo>
                    <a:pt x="76657" y="134823"/>
                  </a:lnTo>
                  <a:lnTo>
                    <a:pt x="41859" y="182003"/>
                  </a:lnTo>
                  <a:lnTo>
                    <a:pt x="9982" y="230657"/>
                  </a:lnTo>
                  <a:lnTo>
                    <a:pt x="0" y="247827"/>
                  </a:lnTo>
                  <a:lnTo>
                    <a:pt x="0" y="297865"/>
                  </a:lnTo>
                  <a:lnTo>
                    <a:pt x="24739" y="254241"/>
                  </a:lnTo>
                  <a:lnTo>
                    <a:pt x="54165" y="208051"/>
                  </a:lnTo>
                  <a:lnTo>
                    <a:pt x="86194" y="163169"/>
                  </a:lnTo>
                  <a:lnTo>
                    <a:pt x="120929" y="119748"/>
                  </a:lnTo>
                  <a:lnTo>
                    <a:pt x="158457" y="77889"/>
                  </a:lnTo>
                  <a:lnTo>
                    <a:pt x="184023" y="52476"/>
                  </a:lnTo>
                  <a:lnTo>
                    <a:pt x="0" y="355473"/>
                  </a:lnTo>
                  <a:lnTo>
                    <a:pt x="0" y="1561680"/>
                  </a:lnTo>
                  <a:lnTo>
                    <a:pt x="0" y="1600365"/>
                  </a:lnTo>
                  <a:lnTo>
                    <a:pt x="0" y="1644472"/>
                  </a:lnTo>
                  <a:lnTo>
                    <a:pt x="9105" y="1615871"/>
                  </a:lnTo>
                  <a:lnTo>
                    <a:pt x="21005" y="1577619"/>
                  </a:lnTo>
                  <a:lnTo>
                    <a:pt x="33413" y="1536598"/>
                  </a:lnTo>
                  <a:lnTo>
                    <a:pt x="46253" y="1492935"/>
                  </a:lnTo>
                  <a:lnTo>
                    <a:pt x="59423" y="1446771"/>
                  </a:lnTo>
                  <a:lnTo>
                    <a:pt x="72809" y="1398244"/>
                  </a:lnTo>
                  <a:lnTo>
                    <a:pt x="86321" y="1347495"/>
                  </a:lnTo>
                  <a:lnTo>
                    <a:pt x="99860" y="1294650"/>
                  </a:lnTo>
                  <a:lnTo>
                    <a:pt x="113322" y="1239862"/>
                  </a:lnTo>
                  <a:lnTo>
                    <a:pt x="126606" y="1183195"/>
                  </a:lnTo>
                  <a:lnTo>
                    <a:pt x="139598" y="1124991"/>
                  </a:lnTo>
                  <a:lnTo>
                    <a:pt x="152209" y="1065174"/>
                  </a:lnTo>
                  <a:lnTo>
                    <a:pt x="164350" y="1003973"/>
                  </a:lnTo>
                  <a:lnTo>
                    <a:pt x="175907" y="941489"/>
                  </a:lnTo>
                  <a:lnTo>
                    <a:pt x="186778" y="877900"/>
                  </a:lnTo>
                  <a:lnTo>
                    <a:pt x="196875" y="813308"/>
                  </a:lnTo>
                  <a:lnTo>
                    <a:pt x="206082" y="747877"/>
                  </a:lnTo>
                  <a:lnTo>
                    <a:pt x="214299" y="681736"/>
                  </a:lnTo>
                  <a:lnTo>
                    <a:pt x="221437" y="615010"/>
                  </a:lnTo>
                  <a:lnTo>
                    <a:pt x="227380" y="547852"/>
                  </a:lnTo>
                  <a:lnTo>
                    <a:pt x="232054" y="480402"/>
                  </a:lnTo>
                  <a:lnTo>
                    <a:pt x="235331" y="412775"/>
                  </a:lnTo>
                  <a:lnTo>
                    <a:pt x="237121" y="345135"/>
                  </a:lnTo>
                  <a:lnTo>
                    <a:pt x="237312" y="277609"/>
                  </a:lnTo>
                  <a:close/>
                </a:path>
                <a:path w="2092325" h="1796415">
                  <a:moveTo>
                    <a:pt x="2092134" y="1582737"/>
                  </a:moveTo>
                  <a:lnTo>
                    <a:pt x="1518450" y="1449768"/>
                  </a:lnTo>
                  <a:lnTo>
                    <a:pt x="875131" y="1479194"/>
                  </a:lnTo>
                  <a:lnTo>
                    <a:pt x="350812" y="1570532"/>
                  </a:lnTo>
                  <a:lnTo>
                    <a:pt x="135432" y="1622983"/>
                  </a:lnTo>
                  <a:lnTo>
                    <a:pt x="164985" y="1595297"/>
                  </a:lnTo>
                  <a:lnTo>
                    <a:pt x="201091" y="1562989"/>
                  </a:lnTo>
                  <a:lnTo>
                    <a:pt x="237959" y="1531632"/>
                  </a:lnTo>
                  <a:lnTo>
                    <a:pt x="275602" y="1501292"/>
                  </a:lnTo>
                  <a:lnTo>
                    <a:pt x="314071" y="1472082"/>
                  </a:lnTo>
                  <a:lnTo>
                    <a:pt x="353377" y="1444053"/>
                  </a:lnTo>
                  <a:lnTo>
                    <a:pt x="393585" y="1417320"/>
                  </a:lnTo>
                  <a:lnTo>
                    <a:pt x="434695" y="1391945"/>
                  </a:lnTo>
                  <a:lnTo>
                    <a:pt x="476758" y="1368018"/>
                  </a:lnTo>
                  <a:lnTo>
                    <a:pt x="519798" y="1345628"/>
                  </a:lnTo>
                  <a:lnTo>
                    <a:pt x="563854" y="1324864"/>
                  </a:lnTo>
                  <a:lnTo>
                    <a:pt x="608952" y="1305801"/>
                  </a:lnTo>
                  <a:lnTo>
                    <a:pt x="655129" y="1288529"/>
                  </a:lnTo>
                  <a:lnTo>
                    <a:pt x="702424" y="1273124"/>
                  </a:lnTo>
                  <a:lnTo>
                    <a:pt x="750862" y="1259687"/>
                  </a:lnTo>
                  <a:lnTo>
                    <a:pt x="800481" y="1248283"/>
                  </a:lnTo>
                  <a:lnTo>
                    <a:pt x="851306" y="1239012"/>
                  </a:lnTo>
                  <a:lnTo>
                    <a:pt x="857707" y="1237576"/>
                  </a:lnTo>
                  <a:lnTo>
                    <a:pt x="862685" y="1231887"/>
                  </a:lnTo>
                  <a:lnTo>
                    <a:pt x="861263" y="1224775"/>
                  </a:lnTo>
                  <a:lnTo>
                    <a:pt x="859840" y="1218361"/>
                  </a:lnTo>
                  <a:lnTo>
                    <a:pt x="853440" y="1213383"/>
                  </a:lnTo>
                  <a:lnTo>
                    <a:pt x="847026" y="1214805"/>
                  </a:lnTo>
                  <a:lnTo>
                    <a:pt x="795299" y="1224305"/>
                  </a:lnTo>
                  <a:lnTo>
                    <a:pt x="744829" y="1235938"/>
                  </a:lnTo>
                  <a:lnTo>
                    <a:pt x="695566" y="1249629"/>
                  </a:lnTo>
                  <a:lnTo>
                    <a:pt x="647484" y="1265288"/>
                  </a:lnTo>
                  <a:lnTo>
                    <a:pt x="600557" y="1282839"/>
                  </a:lnTo>
                  <a:lnTo>
                    <a:pt x="554748" y="1302181"/>
                  </a:lnTo>
                  <a:lnTo>
                    <a:pt x="510006" y="1323238"/>
                  </a:lnTo>
                  <a:lnTo>
                    <a:pt x="466318" y="1345920"/>
                  </a:lnTo>
                  <a:lnTo>
                    <a:pt x="423633" y="1370152"/>
                  </a:lnTo>
                  <a:lnTo>
                    <a:pt x="381927" y="1395831"/>
                  </a:lnTo>
                  <a:lnTo>
                    <a:pt x="341172" y="1422895"/>
                  </a:lnTo>
                  <a:lnTo>
                    <a:pt x="301320" y="1451241"/>
                  </a:lnTo>
                  <a:lnTo>
                    <a:pt x="262343" y="1480794"/>
                  </a:lnTo>
                  <a:lnTo>
                    <a:pt x="224193" y="1511452"/>
                  </a:lnTo>
                  <a:lnTo>
                    <a:pt x="186867" y="1543151"/>
                  </a:lnTo>
                  <a:lnTo>
                    <a:pt x="150304" y="1575790"/>
                  </a:lnTo>
                  <a:lnTo>
                    <a:pt x="114477" y="1609305"/>
                  </a:lnTo>
                  <a:lnTo>
                    <a:pt x="79349" y="1643583"/>
                  </a:lnTo>
                  <a:lnTo>
                    <a:pt x="44894" y="1678559"/>
                  </a:lnTo>
                  <a:lnTo>
                    <a:pt x="11061" y="1714131"/>
                  </a:lnTo>
                  <a:lnTo>
                    <a:pt x="0" y="1726158"/>
                  </a:lnTo>
                  <a:lnTo>
                    <a:pt x="0" y="1762112"/>
                  </a:lnTo>
                  <a:lnTo>
                    <a:pt x="27406" y="1732267"/>
                  </a:lnTo>
                  <a:lnTo>
                    <a:pt x="60833" y="1697024"/>
                  </a:lnTo>
                  <a:lnTo>
                    <a:pt x="94881" y="1662404"/>
                  </a:lnTo>
                  <a:lnTo>
                    <a:pt x="129590" y="1628457"/>
                  </a:lnTo>
                  <a:lnTo>
                    <a:pt x="134874" y="1623504"/>
                  </a:lnTo>
                  <a:lnTo>
                    <a:pt x="373634" y="1685925"/>
                  </a:lnTo>
                  <a:lnTo>
                    <a:pt x="935964" y="1786902"/>
                  </a:lnTo>
                  <a:lnTo>
                    <a:pt x="1586890" y="1795932"/>
                  </a:lnTo>
                  <a:lnTo>
                    <a:pt x="2092134" y="1582737"/>
                  </a:lnTo>
                  <a:close/>
                </a:path>
              </a:pathLst>
            </a:custGeom>
            <a:solidFill>
              <a:srgbClr val="F7F4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094975"/>
              <a:ext cx="2166841" cy="219202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5670951" y="11"/>
            <a:ext cx="2617470" cy="2515870"/>
            <a:chOff x="15670951" y="11"/>
            <a:chExt cx="2617470" cy="2515870"/>
          </a:xfrm>
        </p:grpSpPr>
        <p:sp>
          <p:nvSpPr>
            <p:cNvPr id="7" name="object 7"/>
            <p:cNvSpPr/>
            <p:nvPr/>
          </p:nvSpPr>
          <p:spPr>
            <a:xfrm>
              <a:off x="15815208" y="281850"/>
              <a:ext cx="2473325" cy="2085975"/>
            </a:xfrm>
            <a:custGeom>
              <a:avLst/>
              <a:gdLst/>
              <a:ahLst/>
              <a:cxnLst/>
              <a:rect l="l" t="t" r="r" b="b"/>
              <a:pathLst>
                <a:path w="2473325" h="2085975">
                  <a:moveTo>
                    <a:pt x="2472791" y="0"/>
                  </a:moveTo>
                  <a:lnTo>
                    <a:pt x="2431097" y="43827"/>
                  </a:lnTo>
                  <a:lnTo>
                    <a:pt x="2397976" y="78181"/>
                  </a:lnTo>
                  <a:lnTo>
                    <a:pt x="2364486" y="112433"/>
                  </a:lnTo>
                  <a:lnTo>
                    <a:pt x="2330589" y="146519"/>
                  </a:lnTo>
                  <a:lnTo>
                    <a:pt x="2296261" y="180340"/>
                  </a:lnTo>
                  <a:lnTo>
                    <a:pt x="2261489" y="213842"/>
                  </a:lnTo>
                  <a:lnTo>
                    <a:pt x="2226246" y="246926"/>
                  </a:lnTo>
                  <a:lnTo>
                    <a:pt x="2190521" y="279552"/>
                  </a:lnTo>
                  <a:lnTo>
                    <a:pt x="2154263" y="311607"/>
                  </a:lnTo>
                  <a:lnTo>
                    <a:pt x="2117471" y="343039"/>
                  </a:lnTo>
                  <a:lnTo>
                    <a:pt x="2080120" y="373761"/>
                  </a:lnTo>
                  <a:lnTo>
                    <a:pt x="2079155" y="374523"/>
                  </a:lnTo>
                  <a:lnTo>
                    <a:pt x="1831314" y="287743"/>
                  </a:lnTo>
                  <a:lnTo>
                    <a:pt x="1243723" y="132130"/>
                  </a:lnTo>
                  <a:lnTo>
                    <a:pt x="554228" y="66103"/>
                  </a:lnTo>
                  <a:lnTo>
                    <a:pt x="0" y="247853"/>
                  </a:lnTo>
                  <a:lnTo>
                    <a:pt x="596849" y="438302"/>
                  </a:lnTo>
                  <a:lnTo>
                    <a:pt x="1281595" y="462965"/>
                  </a:lnTo>
                  <a:lnTo>
                    <a:pt x="1845525" y="411810"/>
                  </a:lnTo>
                  <a:lnTo>
                    <a:pt x="2078583" y="374980"/>
                  </a:lnTo>
                  <a:lnTo>
                    <a:pt x="2042185" y="403694"/>
                  </a:lnTo>
                  <a:lnTo>
                    <a:pt x="2003640" y="432765"/>
                  </a:lnTo>
                  <a:lnTo>
                    <a:pt x="1964474" y="460908"/>
                  </a:lnTo>
                  <a:lnTo>
                    <a:pt x="1924646" y="488048"/>
                  </a:lnTo>
                  <a:lnTo>
                    <a:pt x="1884159" y="514083"/>
                  </a:lnTo>
                  <a:lnTo>
                    <a:pt x="1842960" y="538975"/>
                  </a:lnTo>
                  <a:lnTo>
                    <a:pt x="1801050" y="562610"/>
                  </a:lnTo>
                  <a:lnTo>
                    <a:pt x="1758391" y="584936"/>
                  </a:lnTo>
                  <a:lnTo>
                    <a:pt x="1714969" y="605878"/>
                  </a:lnTo>
                  <a:lnTo>
                    <a:pt x="1670773" y="625348"/>
                  </a:lnTo>
                  <a:lnTo>
                    <a:pt x="1625752" y="643267"/>
                  </a:lnTo>
                  <a:lnTo>
                    <a:pt x="1579905" y="659574"/>
                  </a:lnTo>
                  <a:lnTo>
                    <a:pt x="1533207" y="674192"/>
                  </a:lnTo>
                  <a:lnTo>
                    <a:pt x="1485633" y="687031"/>
                  </a:lnTo>
                  <a:lnTo>
                    <a:pt x="1437144" y="698017"/>
                  </a:lnTo>
                  <a:lnTo>
                    <a:pt x="1387754" y="707097"/>
                  </a:lnTo>
                  <a:lnTo>
                    <a:pt x="1337398" y="714171"/>
                  </a:lnTo>
                  <a:lnTo>
                    <a:pt x="1286090" y="719162"/>
                  </a:lnTo>
                  <a:lnTo>
                    <a:pt x="1279182" y="720115"/>
                  </a:lnTo>
                  <a:lnTo>
                    <a:pt x="1273403" y="725703"/>
                  </a:lnTo>
                  <a:lnTo>
                    <a:pt x="1274292" y="733361"/>
                  </a:lnTo>
                  <a:lnTo>
                    <a:pt x="1275245" y="740257"/>
                  </a:lnTo>
                  <a:lnTo>
                    <a:pt x="1281607" y="746086"/>
                  </a:lnTo>
                  <a:lnTo>
                    <a:pt x="1288516" y="745134"/>
                  </a:lnTo>
                  <a:lnTo>
                    <a:pt x="1340751" y="739990"/>
                  </a:lnTo>
                  <a:lnTo>
                    <a:pt x="1391983" y="732764"/>
                  </a:lnTo>
                  <a:lnTo>
                    <a:pt x="1442224" y="723519"/>
                  </a:lnTo>
                  <a:lnTo>
                    <a:pt x="1491513" y="712330"/>
                  </a:lnTo>
                  <a:lnTo>
                    <a:pt x="1539862" y="699287"/>
                  </a:lnTo>
                  <a:lnTo>
                    <a:pt x="1587309" y="684466"/>
                  </a:lnTo>
                  <a:lnTo>
                    <a:pt x="1633867" y="667931"/>
                  </a:lnTo>
                  <a:lnTo>
                    <a:pt x="1679575" y="649757"/>
                  </a:lnTo>
                  <a:lnTo>
                    <a:pt x="1724431" y="630047"/>
                  </a:lnTo>
                  <a:lnTo>
                    <a:pt x="1768475" y="608850"/>
                  </a:lnTo>
                  <a:lnTo>
                    <a:pt x="1811743" y="586257"/>
                  </a:lnTo>
                  <a:lnTo>
                    <a:pt x="1854225" y="562343"/>
                  </a:lnTo>
                  <a:lnTo>
                    <a:pt x="1895983" y="537184"/>
                  </a:lnTo>
                  <a:lnTo>
                    <a:pt x="1937016" y="510857"/>
                  </a:lnTo>
                  <a:lnTo>
                    <a:pt x="1977351" y="483438"/>
                  </a:lnTo>
                  <a:lnTo>
                    <a:pt x="2017014" y="454990"/>
                  </a:lnTo>
                  <a:lnTo>
                    <a:pt x="2056041" y="425615"/>
                  </a:lnTo>
                  <a:lnTo>
                    <a:pt x="2094433" y="395376"/>
                  </a:lnTo>
                  <a:lnTo>
                    <a:pt x="2132228" y="364350"/>
                  </a:lnTo>
                  <a:lnTo>
                    <a:pt x="2169464" y="332613"/>
                  </a:lnTo>
                  <a:lnTo>
                    <a:pt x="2206129" y="300253"/>
                  </a:lnTo>
                  <a:lnTo>
                    <a:pt x="2242286" y="267335"/>
                  </a:lnTo>
                  <a:lnTo>
                    <a:pt x="2277922" y="233934"/>
                  </a:lnTo>
                  <a:lnTo>
                    <a:pt x="2281542" y="230454"/>
                  </a:lnTo>
                  <a:lnTo>
                    <a:pt x="2277630" y="239141"/>
                  </a:lnTo>
                  <a:lnTo>
                    <a:pt x="2257882" y="283959"/>
                  </a:lnTo>
                  <a:lnTo>
                    <a:pt x="2233257" y="341630"/>
                  </a:lnTo>
                  <a:lnTo>
                    <a:pt x="2212835" y="391045"/>
                  </a:lnTo>
                  <a:lnTo>
                    <a:pt x="2212835" y="1589620"/>
                  </a:lnTo>
                  <a:lnTo>
                    <a:pt x="2205774" y="1606499"/>
                  </a:lnTo>
                  <a:lnTo>
                    <a:pt x="2182723" y="1656054"/>
                  </a:lnTo>
                  <a:lnTo>
                    <a:pt x="2157615" y="1704708"/>
                  </a:lnTo>
                  <a:lnTo>
                    <a:pt x="2130387" y="1752307"/>
                  </a:lnTo>
                  <a:lnTo>
                    <a:pt x="2100948" y="1798764"/>
                  </a:lnTo>
                  <a:lnTo>
                    <a:pt x="2069249" y="1843951"/>
                  </a:lnTo>
                  <a:lnTo>
                    <a:pt x="2035200" y="1887753"/>
                  </a:lnTo>
                  <a:lnTo>
                    <a:pt x="1998713" y="1930057"/>
                  </a:lnTo>
                  <a:lnTo>
                    <a:pt x="1959737" y="1970735"/>
                  </a:lnTo>
                  <a:lnTo>
                    <a:pt x="1918195" y="2009686"/>
                  </a:lnTo>
                  <a:lnTo>
                    <a:pt x="1890928" y="2032571"/>
                  </a:lnTo>
                  <a:lnTo>
                    <a:pt x="2212835" y="1589620"/>
                  </a:lnTo>
                  <a:lnTo>
                    <a:pt x="2212835" y="391045"/>
                  </a:lnTo>
                  <a:lnTo>
                    <a:pt x="2189543" y="448856"/>
                  </a:lnTo>
                  <a:lnTo>
                    <a:pt x="2173440" y="489966"/>
                  </a:lnTo>
                  <a:lnTo>
                    <a:pt x="2156764" y="533527"/>
                  </a:lnTo>
                  <a:lnTo>
                    <a:pt x="2139607" y="579386"/>
                  </a:lnTo>
                  <a:lnTo>
                    <a:pt x="2122081" y="627468"/>
                  </a:lnTo>
                  <a:lnTo>
                    <a:pt x="2104186" y="677887"/>
                  </a:lnTo>
                  <a:lnTo>
                    <a:pt x="2086317" y="729767"/>
                  </a:lnTo>
                  <a:lnTo>
                    <a:pt x="2068271" y="783742"/>
                  </a:lnTo>
                  <a:lnTo>
                    <a:pt x="2050262" y="839470"/>
                  </a:lnTo>
                  <a:lnTo>
                    <a:pt x="2032393" y="896810"/>
                  </a:lnTo>
                  <a:lnTo>
                    <a:pt x="2014753" y="955662"/>
                  </a:lnTo>
                  <a:lnTo>
                    <a:pt x="1997456" y="1015885"/>
                  </a:lnTo>
                  <a:lnTo>
                    <a:pt x="1980590" y="1077391"/>
                  </a:lnTo>
                  <a:lnTo>
                    <a:pt x="1964270" y="1140040"/>
                  </a:lnTo>
                  <a:lnTo>
                    <a:pt x="1948586" y="1203731"/>
                  </a:lnTo>
                  <a:lnTo>
                    <a:pt x="1933638" y="1268336"/>
                  </a:lnTo>
                  <a:lnTo>
                    <a:pt x="1919541" y="1333754"/>
                  </a:lnTo>
                  <a:lnTo>
                    <a:pt x="1906384" y="1399844"/>
                  </a:lnTo>
                  <a:lnTo>
                    <a:pt x="1902294" y="1422374"/>
                  </a:lnTo>
                  <a:lnTo>
                    <a:pt x="1902294" y="1585315"/>
                  </a:lnTo>
                  <a:lnTo>
                    <a:pt x="1873453" y="1934159"/>
                  </a:lnTo>
                  <a:lnTo>
                    <a:pt x="1875574" y="1865845"/>
                  </a:lnTo>
                  <a:lnTo>
                    <a:pt x="1878965" y="1806397"/>
                  </a:lnTo>
                  <a:lnTo>
                    <a:pt x="1885035" y="1732241"/>
                  </a:lnTo>
                  <a:lnTo>
                    <a:pt x="1889963" y="1682813"/>
                  </a:lnTo>
                  <a:lnTo>
                    <a:pt x="1897202" y="1622234"/>
                  </a:lnTo>
                  <a:lnTo>
                    <a:pt x="1902294" y="1585315"/>
                  </a:lnTo>
                  <a:lnTo>
                    <a:pt x="1902294" y="1422374"/>
                  </a:lnTo>
                  <a:lnTo>
                    <a:pt x="1894281" y="1466507"/>
                  </a:lnTo>
                  <a:lnTo>
                    <a:pt x="1883321" y="1533626"/>
                  </a:lnTo>
                  <a:lnTo>
                    <a:pt x="1873605" y="1601076"/>
                  </a:lnTo>
                  <a:lnTo>
                    <a:pt x="1865236" y="1668741"/>
                  </a:lnTo>
                  <a:lnTo>
                    <a:pt x="1858975" y="1730108"/>
                  </a:lnTo>
                  <a:lnTo>
                    <a:pt x="1855000" y="1778647"/>
                  </a:lnTo>
                  <a:lnTo>
                    <a:pt x="1849259" y="1871891"/>
                  </a:lnTo>
                  <a:lnTo>
                    <a:pt x="1847316" y="1939264"/>
                  </a:lnTo>
                  <a:lnTo>
                    <a:pt x="1847227" y="2006257"/>
                  </a:lnTo>
                  <a:lnTo>
                    <a:pt x="1849081" y="2072779"/>
                  </a:lnTo>
                  <a:lnTo>
                    <a:pt x="1849475" y="2077364"/>
                  </a:lnTo>
                  <a:lnTo>
                    <a:pt x="1852117" y="2082126"/>
                  </a:lnTo>
                  <a:lnTo>
                    <a:pt x="1860931" y="2085886"/>
                  </a:lnTo>
                  <a:lnTo>
                    <a:pt x="1866265" y="2085555"/>
                  </a:lnTo>
                  <a:lnTo>
                    <a:pt x="1870290" y="2082850"/>
                  </a:lnTo>
                  <a:lnTo>
                    <a:pt x="1911527" y="2049843"/>
                  </a:lnTo>
                  <a:lnTo>
                    <a:pt x="1918576" y="2044204"/>
                  </a:lnTo>
                  <a:lnTo>
                    <a:pt x="1963889" y="2003450"/>
                  </a:lnTo>
                  <a:lnTo>
                    <a:pt x="2006307" y="1960740"/>
                  </a:lnTo>
                  <a:lnTo>
                    <a:pt x="2045919" y="1916214"/>
                  </a:lnTo>
                  <a:lnTo>
                    <a:pt x="2082800" y="1869998"/>
                  </a:lnTo>
                  <a:lnTo>
                    <a:pt x="2117064" y="1822234"/>
                  </a:lnTo>
                  <a:lnTo>
                    <a:pt x="2148776" y="1773059"/>
                  </a:lnTo>
                  <a:lnTo>
                    <a:pt x="2178024" y="1722589"/>
                  </a:lnTo>
                  <a:lnTo>
                    <a:pt x="2204897" y="1670989"/>
                  </a:lnTo>
                  <a:lnTo>
                    <a:pt x="2229497" y="1618361"/>
                  </a:lnTo>
                  <a:lnTo>
                    <a:pt x="2251887" y="1564868"/>
                  </a:lnTo>
                  <a:lnTo>
                    <a:pt x="2272182" y="1510639"/>
                  </a:lnTo>
                  <a:lnTo>
                    <a:pt x="2290470" y="1455699"/>
                  </a:lnTo>
                  <a:lnTo>
                    <a:pt x="2306751" y="1400492"/>
                  </a:lnTo>
                  <a:lnTo>
                    <a:pt x="2321229" y="1344853"/>
                  </a:lnTo>
                  <a:lnTo>
                    <a:pt x="2333929" y="1289011"/>
                  </a:lnTo>
                  <a:lnTo>
                    <a:pt x="2344966" y="1233106"/>
                  </a:lnTo>
                  <a:lnTo>
                    <a:pt x="2354402" y="1177277"/>
                  </a:lnTo>
                  <a:lnTo>
                    <a:pt x="2362339" y="1121651"/>
                  </a:lnTo>
                  <a:lnTo>
                    <a:pt x="2368867" y="1066368"/>
                  </a:lnTo>
                  <a:lnTo>
                    <a:pt x="2374049" y="1011567"/>
                  </a:lnTo>
                  <a:lnTo>
                    <a:pt x="2377998" y="957376"/>
                  </a:lnTo>
                  <a:lnTo>
                    <a:pt x="2380792" y="903922"/>
                  </a:lnTo>
                  <a:lnTo>
                    <a:pt x="2382520" y="851357"/>
                  </a:lnTo>
                  <a:lnTo>
                    <a:pt x="2383256" y="799820"/>
                  </a:lnTo>
                  <a:lnTo>
                    <a:pt x="2383091" y="748652"/>
                  </a:lnTo>
                  <a:lnTo>
                    <a:pt x="2382151" y="700328"/>
                  </a:lnTo>
                  <a:lnTo>
                    <a:pt x="2380475" y="652640"/>
                  </a:lnTo>
                  <a:lnTo>
                    <a:pt x="2378151" y="606526"/>
                  </a:lnTo>
                  <a:lnTo>
                    <a:pt x="2375293" y="562102"/>
                  </a:lnTo>
                  <a:lnTo>
                    <a:pt x="2371966" y="519506"/>
                  </a:lnTo>
                  <a:lnTo>
                    <a:pt x="2368283" y="478866"/>
                  </a:lnTo>
                  <a:lnTo>
                    <a:pt x="2364295" y="440334"/>
                  </a:lnTo>
                  <a:lnTo>
                    <a:pt x="2355824" y="370116"/>
                  </a:lnTo>
                  <a:lnTo>
                    <a:pt x="2347239" y="309918"/>
                  </a:lnTo>
                  <a:lnTo>
                    <a:pt x="2344369" y="291731"/>
                  </a:lnTo>
                  <a:lnTo>
                    <a:pt x="2344369" y="1044257"/>
                  </a:lnTo>
                  <a:lnTo>
                    <a:pt x="2339987" y="1086180"/>
                  </a:lnTo>
                  <a:lnTo>
                    <a:pt x="2333333" y="1138478"/>
                  </a:lnTo>
                  <a:lnTo>
                    <a:pt x="2325370" y="1191031"/>
                  </a:lnTo>
                  <a:lnTo>
                    <a:pt x="2316035" y="1243723"/>
                  </a:lnTo>
                  <a:lnTo>
                    <a:pt x="2305240" y="1296428"/>
                  </a:lnTo>
                  <a:lnTo>
                    <a:pt x="2292908" y="1349032"/>
                  </a:lnTo>
                  <a:lnTo>
                    <a:pt x="2278989" y="1401419"/>
                  </a:lnTo>
                  <a:lnTo>
                    <a:pt x="2268524" y="1436331"/>
                  </a:lnTo>
                  <a:lnTo>
                    <a:pt x="2344369" y="1044257"/>
                  </a:lnTo>
                  <a:lnTo>
                    <a:pt x="2344369" y="291731"/>
                  </a:lnTo>
                  <a:lnTo>
                    <a:pt x="2343137" y="283908"/>
                  </a:lnTo>
                  <a:lnTo>
                    <a:pt x="2339263" y="260819"/>
                  </a:lnTo>
                  <a:lnTo>
                    <a:pt x="2335707" y="240779"/>
                  </a:lnTo>
                  <a:lnTo>
                    <a:pt x="2335326" y="238747"/>
                  </a:lnTo>
                  <a:lnTo>
                    <a:pt x="2332558" y="223913"/>
                  </a:lnTo>
                  <a:lnTo>
                    <a:pt x="2329916" y="210362"/>
                  </a:lnTo>
                  <a:lnTo>
                    <a:pt x="2327808" y="200075"/>
                  </a:lnTo>
                  <a:lnTo>
                    <a:pt x="2326449" y="193763"/>
                  </a:lnTo>
                  <a:lnTo>
                    <a:pt x="2325814" y="190969"/>
                  </a:lnTo>
                  <a:lnTo>
                    <a:pt x="2325243" y="188175"/>
                  </a:lnTo>
                  <a:lnTo>
                    <a:pt x="2382075" y="131635"/>
                  </a:lnTo>
                  <a:lnTo>
                    <a:pt x="2415946" y="97091"/>
                  </a:lnTo>
                  <a:lnTo>
                    <a:pt x="2449436" y="62445"/>
                  </a:lnTo>
                  <a:lnTo>
                    <a:pt x="2472791" y="38023"/>
                  </a:lnTo>
                  <a:lnTo>
                    <a:pt x="2472791" y="0"/>
                  </a:lnTo>
                  <a:close/>
                </a:path>
              </a:pathLst>
            </a:custGeom>
            <a:solidFill>
              <a:srgbClr val="EFE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70951" y="11"/>
              <a:ext cx="2617047" cy="251585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12287" y="8187261"/>
            <a:ext cx="2375601" cy="2099688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-9871" y="0"/>
            <a:ext cx="2385060" cy="3115310"/>
          </a:xfrm>
          <a:custGeom>
            <a:avLst/>
            <a:gdLst/>
            <a:ahLst/>
            <a:cxnLst/>
            <a:rect l="l" t="t" r="r" b="b"/>
            <a:pathLst>
              <a:path w="2385060" h="3115310">
                <a:moveTo>
                  <a:pt x="1148397" y="2932757"/>
                </a:moveTo>
                <a:lnTo>
                  <a:pt x="1122741" y="2979072"/>
                </a:lnTo>
                <a:lnTo>
                  <a:pt x="1108165" y="2979177"/>
                </a:lnTo>
                <a:lnTo>
                  <a:pt x="1104923" y="2985029"/>
                </a:lnTo>
                <a:lnTo>
                  <a:pt x="1090908" y="2984119"/>
                </a:lnTo>
                <a:lnTo>
                  <a:pt x="1050699" y="3004289"/>
                </a:lnTo>
                <a:lnTo>
                  <a:pt x="1033592" y="3008961"/>
                </a:lnTo>
                <a:lnTo>
                  <a:pt x="1031399" y="3012920"/>
                </a:lnTo>
                <a:lnTo>
                  <a:pt x="1017535" y="3011739"/>
                </a:lnTo>
                <a:lnTo>
                  <a:pt x="1014555" y="3017118"/>
                </a:lnTo>
                <a:lnTo>
                  <a:pt x="1000579" y="3016140"/>
                </a:lnTo>
                <a:lnTo>
                  <a:pt x="967565" y="3023319"/>
                </a:lnTo>
                <a:lnTo>
                  <a:pt x="951752" y="3025657"/>
                </a:lnTo>
                <a:lnTo>
                  <a:pt x="935601" y="3028603"/>
                </a:lnTo>
                <a:lnTo>
                  <a:pt x="919226" y="3031956"/>
                </a:lnTo>
                <a:lnTo>
                  <a:pt x="913847" y="3041665"/>
                </a:lnTo>
                <a:lnTo>
                  <a:pt x="881040" y="3048472"/>
                </a:lnTo>
                <a:lnTo>
                  <a:pt x="848570" y="3054670"/>
                </a:lnTo>
                <a:lnTo>
                  <a:pt x="816325" y="3060462"/>
                </a:lnTo>
                <a:lnTo>
                  <a:pt x="784193" y="3066050"/>
                </a:lnTo>
                <a:lnTo>
                  <a:pt x="767873" y="3069301"/>
                </a:lnTo>
                <a:lnTo>
                  <a:pt x="735684" y="3074992"/>
                </a:lnTo>
                <a:lnTo>
                  <a:pt x="719365" y="3078243"/>
                </a:lnTo>
                <a:lnTo>
                  <a:pt x="703252" y="3081122"/>
                </a:lnTo>
                <a:lnTo>
                  <a:pt x="687701" y="3082986"/>
                </a:lnTo>
                <a:lnTo>
                  <a:pt x="672375" y="3084444"/>
                </a:lnTo>
                <a:lnTo>
                  <a:pt x="656937" y="3086105"/>
                </a:lnTo>
                <a:lnTo>
                  <a:pt x="624841" y="3091626"/>
                </a:lnTo>
                <a:lnTo>
                  <a:pt x="592859" y="3096944"/>
                </a:lnTo>
                <a:lnTo>
                  <a:pt x="549992" y="3095702"/>
                </a:lnTo>
                <a:lnTo>
                  <a:pt x="518571" y="3100005"/>
                </a:lnTo>
                <a:lnTo>
                  <a:pt x="446233" y="3099548"/>
                </a:lnTo>
                <a:lnTo>
                  <a:pt x="382605" y="3109576"/>
                </a:lnTo>
                <a:lnTo>
                  <a:pt x="367185" y="3111203"/>
                </a:lnTo>
                <a:lnTo>
                  <a:pt x="336795" y="3113645"/>
                </a:lnTo>
                <a:lnTo>
                  <a:pt x="321375" y="3115272"/>
                </a:lnTo>
                <a:lnTo>
                  <a:pt x="308467" y="3112366"/>
                </a:lnTo>
                <a:lnTo>
                  <a:pt x="293759" y="3112708"/>
                </a:lnTo>
                <a:lnTo>
                  <a:pt x="280851" y="3109802"/>
                </a:lnTo>
                <a:lnTo>
                  <a:pt x="251436" y="3110485"/>
                </a:lnTo>
                <a:lnTo>
                  <a:pt x="236934" y="3110454"/>
                </a:lnTo>
                <a:lnTo>
                  <a:pt x="222770" y="3109815"/>
                </a:lnTo>
                <a:lnTo>
                  <a:pt x="197721" y="3102615"/>
                </a:lnTo>
                <a:lnTo>
                  <a:pt x="183895" y="3101367"/>
                </a:lnTo>
                <a:lnTo>
                  <a:pt x="170255" y="3099780"/>
                </a:lnTo>
                <a:lnTo>
                  <a:pt x="145619" y="3091836"/>
                </a:lnTo>
                <a:lnTo>
                  <a:pt x="131867" y="3090453"/>
                </a:lnTo>
                <a:lnTo>
                  <a:pt x="103239" y="3089715"/>
                </a:lnTo>
                <a:lnTo>
                  <a:pt x="89487" y="3088331"/>
                </a:lnTo>
                <a:lnTo>
                  <a:pt x="51212" y="3078801"/>
                </a:lnTo>
                <a:lnTo>
                  <a:pt x="37610" y="3077146"/>
                </a:lnTo>
                <a:lnTo>
                  <a:pt x="24345" y="3074883"/>
                </a:lnTo>
                <a:lnTo>
                  <a:pt x="11305" y="3072213"/>
                </a:lnTo>
                <a:lnTo>
                  <a:pt x="0" y="3066414"/>
                </a:lnTo>
                <a:lnTo>
                  <a:pt x="9871" y="3048593"/>
                </a:lnTo>
                <a:lnTo>
                  <a:pt x="22831" y="3051407"/>
                </a:lnTo>
                <a:lnTo>
                  <a:pt x="36096" y="3053671"/>
                </a:lnTo>
                <a:lnTo>
                  <a:pt x="49697" y="3055325"/>
                </a:lnTo>
                <a:lnTo>
                  <a:pt x="77314" y="3057890"/>
                </a:lnTo>
                <a:lnTo>
                  <a:pt x="102231" y="3065326"/>
                </a:lnTo>
                <a:lnTo>
                  <a:pt x="182381" y="3077891"/>
                </a:lnTo>
                <a:lnTo>
                  <a:pt x="195102" y="3081136"/>
                </a:lnTo>
                <a:lnTo>
                  <a:pt x="208985" y="3082283"/>
                </a:lnTo>
                <a:lnTo>
                  <a:pt x="221706" y="3085527"/>
                </a:lnTo>
                <a:lnTo>
                  <a:pt x="223317" y="3082618"/>
                </a:lnTo>
                <a:lnTo>
                  <a:pt x="248310" y="3089919"/>
                </a:lnTo>
                <a:lnTo>
                  <a:pt x="249921" y="3087009"/>
                </a:lnTo>
                <a:lnTo>
                  <a:pt x="278137" y="3088491"/>
                </a:lnTo>
                <a:lnTo>
                  <a:pt x="279337" y="3086326"/>
                </a:lnTo>
                <a:lnTo>
                  <a:pt x="292245" y="3089232"/>
                </a:lnTo>
                <a:lnTo>
                  <a:pt x="306953" y="3088891"/>
                </a:lnTo>
                <a:lnTo>
                  <a:pt x="319861" y="3091797"/>
                </a:lnTo>
                <a:lnTo>
                  <a:pt x="322747" y="3086587"/>
                </a:lnTo>
                <a:lnTo>
                  <a:pt x="351188" y="3087663"/>
                </a:lnTo>
                <a:lnTo>
                  <a:pt x="365183" y="3088607"/>
                </a:lnTo>
                <a:lnTo>
                  <a:pt x="412904" y="3081086"/>
                </a:lnTo>
                <a:lnTo>
                  <a:pt x="505948" y="3070376"/>
                </a:lnTo>
                <a:lnTo>
                  <a:pt x="564778" y="3069009"/>
                </a:lnTo>
                <a:lnTo>
                  <a:pt x="583084" y="3062172"/>
                </a:lnTo>
                <a:lnTo>
                  <a:pt x="641914" y="3060806"/>
                </a:lnTo>
                <a:lnTo>
                  <a:pt x="689635" y="3053285"/>
                </a:lnTo>
                <a:lnTo>
                  <a:pt x="707941" y="3046448"/>
                </a:lnTo>
                <a:lnTo>
                  <a:pt x="736457" y="3047389"/>
                </a:lnTo>
                <a:lnTo>
                  <a:pt x="788675" y="3031749"/>
                </a:lnTo>
                <a:lnTo>
                  <a:pt x="817378" y="3032351"/>
                </a:lnTo>
                <a:lnTo>
                  <a:pt x="853016" y="3020436"/>
                </a:lnTo>
                <a:lnTo>
                  <a:pt x="888222" y="3009299"/>
                </a:lnTo>
                <a:lnTo>
                  <a:pt x="917281" y="3009258"/>
                </a:lnTo>
                <a:lnTo>
                  <a:pt x="953742" y="2995855"/>
                </a:lnTo>
                <a:lnTo>
                  <a:pt x="968244" y="2995885"/>
                </a:lnTo>
                <a:lnTo>
                  <a:pt x="971299" y="2990371"/>
                </a:lnTo>
                <a:lnTo>
                  <a:pt x="985238" y="2991416"/>
                </a:lnTo>
                <a:lnTo>
                  <a:pt x="999065" y="2992665"/>
                </a:lnTo>
                <a:lnTo>
                  <a:pt x="1017370" y="2985827"/>
                </a:lnTo>
                <a:lnTo>
                  <a:pt x="1036876" y="2976825"/>
                </a:lnTo>
                <a:lnTo>
                  <a:pt x="1088195" y="2962809"/>
                </a:lnTo>
                <a:lnTo>
                  <a:pt x="1094192" y="2951983"/>
                </a:lnTo>
                <a:lnTo>
                  <a:pt x="1108899" y="2951641"/>
                </a:lnTo>
                <a:lnTo>
                  <a:pt x="1116096" y="2938650"/>
                </a:lnTo>
                <a:lnTo>
                  <a:pt x="1130803" y="2938308"/>
                </a:lnTo>
                <a:lnTo>
                  <a:pt x="1148397" y="2932757"/>
                </a:lnTo>
                <a:close/>
              </a:path>
              <a:path w="2385060" h="3115310">
                <a:moveTo>
                  <a:pt x="2355865" y="464698"/>
                </a:moveTo>
                <a:lnTo>
                  <a:pt x="2350861" y="473732"/>
                </a:lnTo>
                <a:lnTo>
                  <a:pt x="2343537" y="460744"/>
                </a:lnTo>
                <a:lnTo>
                  <a:pt x="2336911" y="420288"/>
                </a:lnTo>
                <a:lnTo>
                  <a:pt x="2325487" y="388493"/>
                </a:lnTo>
                <a:lnTo>
                  <a:pt x="2322773" y="367183"/>
                </a:lnTo>
                <a:lnTo>
                  <a:pt x="2318860" y="348038"/>
                </a:lnTo>
                <a:lnTo>
                  <a:pt x="2318545" y="322397"/>
                </a:lnTo>
                <a:lnTo>
                  <a:pt x="2299610" y="277953"/>
                </a:lnTo>
                <a:lnTo>
                  <a:pt x="2283073" y="229178"/>
                </a:lnTo>
                <a:lnTo>
                  <a:pt x="2288283" y="219773"/>
                </a:lnTo>
                <a:lnTo>
                  <a:pt x="2276035" y="189467"/>
                </a:lnTo>
                <a:lnTo>
                  <a:pt x="2270135" y="173908"/>
                </a:lnTo>
                <a:lnTo>
                  <a:pt x="2253599" y="125133"/>
                </a:lnTo>
                <a:lnTo>
                  <a:pt x="2246987" y="110860"/>
                </a:lnTo>
                <a:lnTo>
                  <a:pt x="2251485" y="102740"/>
                </a:lnTo>
                <a:lnTo>
                  <a:pt x="2238262" y="74193"/>
                </a:lnTo>
                <a:lnTo>
                  <a:pt x="2222924" y="23253"/>
                </a:lnTo>
                <a:lnTo>
                  <a:pt x="2206769" y="0"/>
                </a:lnTo>
                <a:lnTo>
                  <a:pt x="2221172" y="208"/>
                </a:lnTo>
                <a:lnTo>
                  <a:pt x="2228922" y="12426"/>
                </a:lnTo>
                <a:lnTo>
                  <a:pt x="2234615" y="28357"/>
                </a:lnTo>
                <a:lnTo>
                  <a:pt x="2240196" y="44491"/>
                </a:lnTo>
                <a:lnTo>
                  <a:pt x="2245552" y="61031"/>
                </a:lnTo>
                <a:lnTo>
                  <a:pt x="2255571" y="95363"/>
                </a:lnTo>
                <a:lnTo>
                  <a:pt x="2266021" y="128917"/>
                </a:lnTo>
                <a:lnTo>
                  <a:pt x="2276039" y="163250"/>
                </a:lnTo>
                <a:lnTo>
                  <a:pt x="2281395" y="179790"/>
                </a:lnTo>
                <a:lnTo>
                  <a:pt x="2286976" y="195924"/>
                </a:lnTo>
                <a:lnTo>
                  <a:pt x="2304094" y="243650"/>
                </a:lnTo>
                <a:lnTo>
                  <a:pt x="2301376" y="248555"/>
                </a:lnTo>
                <a:lnTo>
                  <a:pt x="2309656" y="259818"/>
                </a:lnTo>
                <a:lnTo>
                  <a:pt x="2306601" y="265332"/>
                </a:lnTo>
                <a:lnTo>
                  <a:pt x="2314318" y="277610"/>
                </a:lnTo>
                <a:lnTo>
                  <a:pt x="2329655" y="328550"/>
                </a:lnTo>
                <a:lnTo>
                  <a:pt x="2329970" y="354191"/>
                </a:lnTo>
                <a:lnTo>
                  <a:pt x="2327571" y="358521"/>
                </a:lnTo>
                <a:lnTo>
                  <a:pt x="2331484" y="377666"/>
                </a:lnTo>
                <a:lnTo>
                  <a:pt x="2338995" y="390316"/>
                </a:lnTo>
                <a:lnTo>
                  <a:pt x="2335397" y="396812"/>
                </a:lnTo>
                <a:lnTo>
                  <a:pt x="2342908" y="409461"/>
                </a:lnTo>
                <a:lnTo>
                  <a:pt x="2339310" y="415957"/>
                </a:lnTo>
                <a:lnTo>
                  <a:pt x="2348335" y="452082"/>
                </a:lnTo>
                <a:lnTo>
                  <a:pt x="2355865" y="464698"/>
                </a:lnTo>
                <a:close/>
              </a:path>
              <a:path w="2385060" h="3115310">
                <a:moveTo>
                  <a:pt x="2362650" y="1343556"/>
                </a:moveTo>
                <a:lnTo>
                  <a:pt x="2348406" y="1369269"/>
                </a:lnTo>
                <a:lnTo>
                  <a:pt x="2340539" y="1357262"/>
                </a:lnTo>
                <a:lnTo>
                  <a:pt x="2359036" y="1323871"/>
                </a:lnTo>
                <a:lnTo>
                  <a:pt x="2354224" y="1306350"/>
                </a:lnTo>
                <a:lnTo>
                  <a:pt x="2360521" y="1294982"/>
                </a:lnTo>
                <a:lnTo>
                  <a:pt x="2355708" y="1277461"/>
                </a:lnTo>
                <a:lnTo>
                  <a:pt x="2368283" y="1254760"/>
                </a:lnTo>
                <a:lnTo>
                  <a:pt x="2363339" y="1237476"/>
                </a:lnTo>
                <a:lnTo>
                  <a:pt x="2369280" y="1226751"/>
                </a:lnTo>
                <a:lnTo>
                  <a:pt x="2363774" y="1210482"/>
                </a:lnTo>
                <a:lnTo>
                  <a:pt x="2369565" y="1200028"/>
                </a:lnTo>
                <a:lnTo>
                  <a:pt x="2364809" y="1182405"/>
                </a:lnTo>
                <a:lnTo>
                  <a:pt x="2371387" y="1170530"/>
                </a:lnTo>
                <a:lnTo>
                  <a:pt x="2366743" y="1152704"/>
                </a:lnTo>
                <a:lnTo>
                  <a:pt x="2370690" y="1066952"/>
                </a:lnTo>
                <a:lnTo>
                  <a:pt x="2371481" y="1039315"/>
                </a:lnTo>
                <a:lnTo>
                  <a:pt x="2372621" y="932421"/>
                </a:lnTo>
                <a:lnTo>
                  <a:pt x="2375589" y="874644"/>
                </a:lnTo>
                <a:lnTo>
                  <a:pt x="2367449" y="810713"/>
                </a:lnTo>
                <a:lnTo>
                  <a:pt x="2374518" y="771743"/>
                </a:lnTo>
                <a:lnTo>
                  <a:pt x="2362847" y="635557"/>
                </a:lnTo>
                <a:lnTo>
                  <a:pt x="2360546" y="613503"/>
                </a:lnTo>
                <a:lnTo>
                  <a:pt x="2355493" y="570205"/>
                </a:lnTo>
                <a:lnTo>
                  <a:pt x="2353192" y="548151"/>
                </a:lnTo>
                <a:lnTo>
                  <a:pt x="2350164" y="501199"/>
                </a:lnTo>
                <a:lnTo>
                  <a:pt x="2342840" y="488212"/>
                </a:lnTo>
                <a:lnTo>
                  <a:pt x="2349156" y="476810"/>
                </a:lnTo>
                <a:lnTo>
                  <a:pt x="2357361" y="488207"/>
                </a:lnTo>
                <a:lnTo>
                  <a:pt x="2361967" y="506101"/>
                </a:lnTo>
                <a:lnTo>
                  <a:pt x="2355127" y="518449"/>
                </a:lnTo>
                <a:lnTo>
                  <a:pt x="2359171" y="537358"/>
                </a:lnTo>
                <a:lnTo>
                  <a:pt x="2363103" y="556469"/>
                </a:lnTo>
                <a:lnTo>
                  <a:pt x="2361412" y="585730"/>
                </a:lnTo>
                <a:lnTo>
                  <a:pt x="2370494" y="621753"/>
                </a:lnTo>
                <a:lnTo>
                  <a:pt x="2368241" y="652029"/>
                </a:lnTo>
                <a:lnTo>
                  <a:pt x="2376985" y="688662"/>
                </a:lnTo>
                <a:lnTo>
                  <a:pt x="2373514" y="721137"/>
                </a:lnTo>
                <a:lnTo>
                  <a:pt x="2377232" y="793052"/>
                </a:lnTo>
                <a:lnTo>
                  <a:pt x="2384871" y="831681"/>
                </a:lnTo>
                <a:lnTo>
                  <a:pt x="2375020" y="928090"/>
                </a:lnTo>
                <a:lnTo>
                  <a:pt x="2382846" y="966380"/>
                </a:lnTo>
                <a:lnTo>
                  <a:pt x="2372996" y="1062790"/>
                </a:lnTo>
                <a:lnTo>
                  <a:pt x="2380822" y="1101080"/>
                </a:lnTo>
                <a:lnTo>
                  <a:pt x="2377313" y="1133622"/>
                </a:lnTo>
                <a:lnTo>
                  <a:pt x="2373355" y="1166977"/>
                </a:lnTo>
                <a:lnTo>
                  <a:pt x="2380057" y="1207297"/>
                </a:lnTo>
                <a:lnTo>
                  <a:pt x="2375199" y="1242275"/>
                </a:lnTo>
                <a:lnTo>
                  <a:pt x="2362650" y="1343556"/>
                </a:lnTo>
                <a:close/>
              </a:path>
              <a:path w="2385060" h="3115310">
                <a:moveTo>
                  <a:pt x="1692688" y="2552992"/>
                </a:moveTo>
                <a:lnTo>
                  <a:pt x="1648104" y="2633477"/>
                </a:lnTo>
                <a:lnTo>
                  <a:pt x="1622602" y="2653305"/>
                </a:lnTo>
                <a:lnTo>
                  <a:pt x="1596387" y="2674419"/>
                </a:lnTo>
                <a:lnTo>
                  <a:pt x="1533299" y="2709682"/>
                </a:lnTo>
                <a:lnTo>
                  <a:pt x="1507085" y="2730796"/>
                </a:lnTo>
                <a:lnTo>
                  <a:pt x="1389169" y="2812616"/>
                </a:lnTo>
                <a:lnTo>
                  <a:pt x="1327055" y="2846119"/>
                </a:lnTo>
                <a:lnTo>
                  <a:pt x="1319671" y="2859448"/>
                </a:lnTo>
                <a:lnTo>
                  <a:pt x="1282235" y="2874611"/>
                </a:lnTo>
                <a:lnTo>
                  <a:pt x="1274851" y="2887941"/>
                </a:lnTo>
                <a:lnTo>
                  <a:pt x="1256545" y="2894778"/>
                </a:lnTo>
                <a:lnTo>
                  <a:pt x="1231043" y="2914607"/>
                </a:lnTo>
                <a:lnTo>
                  <a:pt x="1212737" y="2921444"/>
                </a:lnTo>
                <a:lnTo>
                  <a:pt x="1205560" y="2934401"/>
                </a:lnTo>
                <a:lnTo>
                  <a:pt x="1187385" y="2941002"/>
                </a:lnTo>
                <a:lnTo>
                  <a:pt x="1169435" y="2947196"/>
                </a:lnTo>
                <a:lnTo>
                  <a:pt x="1162932" y="2958936"/>
                </a:lnTo>
                <a:lnTo>
                  <a:pt x="1126321" y="2972610"/>
                </a:lnTo>
                <a:lnTo>
                  <a:pt x="1155106" y="2920645"/>
                </a:lnTo>
                <a:lnTo>
                  <a:pt x="1179409" y="2902982"/>
                </a:lnTo>
                <a:lnTo>
                  <a:pt x="1216021" y="2889307"/>
                </a:lnTo>
                <a:lnTo>
                  <a:pt x="1223217" y="2876316"/>
                </a:lnTo>
                <a:lnTo>
                  <a:pt x="1241523" y="2869479"/>
                </a:lnTo>
                <a:lnTo>
                  <a:pt x="1259641" y="2862980"/>
                </a:lnTo>
                <a:lnTo>
                  <a:pt x="1284319" y="2844640"/>
                </a:lnTo>
                <a:lnTo>
                  <a:pt x="1291328" y="2831987"/>
                </a:lnTo>
                <a:lnTo>
                  <a:pt x="1309446" y="2825488"/>
                </a:lnTo>
                <a:lnTo>
                  <a:pt x="1334124" y="2807149"/>
                </a:lnTo>
                <a:lnTo>
                  <a:pt x="1341133" y="2794496"/>
                </a:lnTo>
                <a:lnTo>
                  <a:pt x="1359832" y="2786948"/>
                </a:lnTo>
                <a:lnTo>
                  <a:pt x="1379094" y="2778385"/>
                </a:lnTo>
                <a:lnTo>
                  <a:pt x="1398580" y="2769417"/>
                </a:lnTo>
                <a:lnTo>
                  <a:pt x="1406845" y="2754497"/>
                </a:lnTo>
                <a:lnTo>
                  <a:pt x="1634281" y="2606012"/>
                </a:lnTo>
                <a:lnTo>
                  <a:pt x="1657385" y="2590514"/>
                </a:lnTo>
                <a:lnTo>
                  <a:pt x="1674176" y="2560202"/>
                </a:lnTo>
                <a:lnTo>
                  <a:pt x="1692688" y="2552992"/>
                </a:lnTo>
                <a:close/>
              </a:path>
              <a:path w="2385060" h="3115310">
                <a:moveTo>
                  <a:pt x="1719502" y="2530796"/>
                </a:moveTo>
                <a:lnTo>
                  <a:pt x="1672407" y="2615814"/>
                </a:lnTo>
                <a:lnTo>
                  <a:pt x="1655300" y="2620486"/>
                </a:lnTo>
                <a:lnTo>
                  <a:pt x="1700428" y="2539020"/>
                </a:lnTo>
                <a:lnTo>
                  <a:pt x="1719502" y="2530796"/>
                </a:lnTo>
                <a:close/>
              </a:path>
              <a:path w="2385060" h="3115310">
                <a:moveTo>
                  <a:pt x="2351064" y="1390680"/>
                </a:moveTo>
                <a:lnTo>
                  <a:pt x="2333878" y="1421704"/>
                </a:lnTo>
                <a:lnTo>
                  <a:pt x="2332664" y="1397687"/>
                </a:lnTo>
                <a:lnTo>
                  <a:pt x="2347358" y="1371163"/>
                </a:lnTo>
                <a:lnTo>
                  <a:pt x="2351064" y="1390680"/>
                </a:lnTo>
                <a:close/>
              </a:path>
              <a:path w="2385060" h="3115310">
                <a:moveTo>
                  <a:pt x="1822977" y="2422627"/>
                </a:moveTo>
                <a:lnTo>
                  <a:pt x="1769303" y="2519520"/>
                </a:lnTo>
                <a:lnTo>
                  <a:pt x="1715900" y="2563507"/>
                </a:lnTo>
                <a:lnTo>
                  <a:pt x="1699108" y="2593820"/>
                </a:lnTo>
                <a:lnTo>
                  <a:pt x="1683707" y="2595414"/>
                </a:lnTo>
                <a:lnTo>
                  <a:pt x="1727580" y="2516214"/>
                </a:lnTo>
                <a:lnTo>
                  <a:pt x="1822977" y="2422627"/>
                </a:lnTo>
                <a:close/>
              </a:path>
              <a:path w="2385060" h="3115310">
                <a:moveTo>
                  <a:pt x="2325719" y="1488852"/>
                </a:moveTo>
                <a:lnTo>
                  <a:pt x="2296727" y="1541190"/>
                </a:lnTo>
                <a:lnTo>
                  <a:pt x="2314088" y="1457430"/>
                </a:lnTo>
                <a:lnTo>
                  <a:pt x="2335360" y="1419030"/>
                </a:lnTo>
                <a:lnTo>
                  <a:pt x="2338392" y="1439766"/>
                </a:lnTo>
                <a:lnTo>
                  <a:pt x="2322350" y="1468725"/>
                </a:lnTo>
                <a:lnTo>
                  <a:pt x="2325719" y="1488852"/>
                </a:lnTo>
                <a:close/>
              </a:path>
              <a:path w="2385060" h="3115310">
                <a:moveTo>
                  <a:pt x="2275768" y="1631444"/>
                </a:moveTo>
                <a:lnTo>
                  <a:pt x="2237386" y="1700732"/>
                </a:lnTo>
                <a:lnTo>
                  <a:pt x="2246948" y="1657262"/>
                </a:lnTo>
                <a:lnTo>
                  <a:pt x="2267506" y="1620149"/>
                </a:lnTo>
                <a:lnTo>
                  <a:pt x="2276730" y="1577288"/>
                </a:lnTo>
                <a:lnTo>
                  <a:pt x="2318317" y="1502215"/>
                </a:lnTo>
                <a:lnTo>
                  <a:pt x="2275768" y="1631444"/>
                </a:lnTo>
                <a:close/>
              </a:path>
              <a:path w="2385060" h="3115310">
                <a:moveTo>
                  <a:pt x="1896583" y="2342170"/>
                </a:moveTo>
                <a:lnTo>
                  <a:pt x="1839086" y="2445964"/>
                </a:lnTo>
                <a:lnTo>
                  <a:pt x="1811597" y="2469379"/>
                </a:lnTo>
                <a:lnTo>
                  <a:pt x="1785008" y="2491169"/>
                </a:lnTo>
                <a:lnTo>
                  <a:pt x="1843667" y="2385277"/>
                </a:lnTo>
                <a:lnTo>
                  <a:pt x="1864858" y="2373230"/>
                </a:lnTo>
                <a:lnTo>
                  <a:pt x="1896583" y="2342170"/>
                </a:lnTo>
                <a:close/>
              </a:path>
              <a:path w="2385060" h="3115310">
                <a:moveTo>
                  <a:pt x="2241611" y="1719314"/>
                </a:moveTo>
                <a:lnTo>
                  <a:pt x="2178373" y="1833472"/>
                </a:lnTo>
                <a:lnTo>
                  <a:pt x="2190830" y="1784776"/>
                </a:lnTo>
                <a:lnTo>
                  <a:pt x="2253068" y="1672422"/>
                </a:lnTo>
                <a:lnTo>
                  <a:pt x="2241611" y="1719314"/>
                </a:lnTo>
                <a:close/>
              </a:path>
              <a:path w="2385060" h="3115310">
                <a:moveTo>
                  <a:pt x="1938164" y="2293314"/>
                </a:moveTo>
                <a:lnTo>
                  <a:pt x="1883404" y="2392169"/>
                </a:lnTo>
                <a:lnTo>
                  <a:pt x="1855690" y="2415990"/>
                </a:lnTo>
                <a:lnTo>
                  <a:pt x="1916748" y="2305767"/>
                </a:lnTo>
                <a:lnTo>
                  <a:pt x="1938164" y="2293314"/>
                </a:lnTo>
                <a:close/>
              </a:path>
              <a:path w="2385060" h="3115310">
                <a:moveTo>
                  <a:pt x="2207720" y="1806703"/>
                </a:moveTo>
                <a:lnTo>
                  <a:pt x="2142063" y="1925230"/>
                </a:lnTo>
                <a:lnTo>
                  <a:pt x="2154692" y="1876222"/>
                </a:lnTo>
                <a:lnTo>
                  <a:pt x="2219111" y="1759932"/>
                </a:lnTo>
                <a:lnTo>
                  <a:pt x="2207720" y="1806703"/>
                </a:lnTo>
                <a:close/>
              </a:path>
              <a:path w="2385060" h="3115310">
                <a:moveTo>
                  <a:pt x="1994964" y="2216987"/>
                </a:moveTo>
                <a:lnTo>
                  <a:pt x="1918801" y="2354478"/>
                </a:lnTo>
                <a:lnTo>
                  <a:pt x="1899783" y="2362601"/>
                </a:lnTo>
                <a:lnTo>
                  <a:pt x="1966838" y="2241552"/>
                </a:lnTo>
                <a:lnTo>
                  <a:pt x="1994964" y="2216987"/>
                </a:lnTo>
                <a:close/>
              </a:path>
              <a:path w="2385060" h="3115310">
                <a:moveTo>
                  <a:pt x="2157371" y="1923804"/>
                </a:moveTo>
                <a:lnTo>
                  <a:pt x="2078809" y="2065626"/>
                </a:lnTo>
                <a:lnTo>
                  <a:pt x="2082093" y="2033490"/>
                </a:lnTo>
                <a:lnTo>
                  <a:pt x="2185154" y="1847441"/>
                </a:lnTo>
                <a:lnTo>
                  <a:pt x="2157371" y="1923804"/>
                </a:lnTo>
                <a:close/>
              </a:path>
              <a:path w="2385060" h="3115310">
                <a:moveTo>
                  <a:pt x="2087521" y="2076109"/>
                </a:moveTo>
                <a:lnTo>
                  <a:pt x="1972377" y="2283970"/>
                </a:lnTo>
                <a:lnTo>
                  <a:pt x="1942077" y="2312459"/>
                </a:lnTo>
                <a:lnTo>
                  <a:pt x="2108795" y="2011495"/>
                </a:lnTo>
                <a:lnTo>
                  <a:pt x="2087521" y="2076109"/>
                </a:lnTo>
                <a:close/>
              </a:path>
              <a:path w="2385060" h="3115310">
                <a:moveTo>
                  <a:pt x="2049454" y="2171038"/>
                </a:moveTo>
                <a:lnTo>
                  <a:pt x="2003558" y="2253891"/>
                </a:lnTo>
                <a:lnTo>
                  <a:pt x="1987969" y="2255822"/>
                </a:lnTo>
                <a:lnTo>
                  <a:pt x="2043143" y="2156222"/>
                </a:lnTo>
                <a:lnTo>
                  <a:pt x="2049454" y="2171038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80905" y="363714"/>
            <a:ext cx="11329035" cy="1333500"/>
          </a:xfrm>
          <a:custGeom>
            <a:avLst/>
            <a:gdLst/>
            <a:ahLst/>
            <a:cxnLst/>
            <a:rect l="l" t="t" r="r" b="b"/>
            <a:pathLst>
              <a:path w="11329035" h="1333500">
                <a:moveTo>
                  <a:pt x="11328946" y="127000"/>
                </a:moveTo>
                <a:lnTo>
                  <a:pt x="11328629" y="101600"/>
                </a:lnTo>
                <a:lnTo>
                  <a:pt x="11326851" y="76200"/>
                </a:lnTo>
                <a:lnTo>
                  <a:pt x="11322596" y="50800"/>
                </a:lnTo>
                <a:lnTo>
                  <a:pt x="11320539" y="50800"/>
                </a:lnTo>
                <a:lnTo>
                  <a:pt x="11318900" y="38100"/>
                </a:lnTo>
                <a:lnTo>
                  <a:pt x="11317567" y="38100"/>
                </a:lnTo>
                <a:lnTo>
                  <a:pt x="11316373" y="25400"/>
                </a:lnTo>
                <a:lnTo>
                  <a:pt x="11314824" y="12700"/>
                </a:lnTo>
                <a:lnTo>
                  <a:pt x="11316373" y="12700"/>
                </a:lnTo>
                <a:lnTo>
                  <a:pt x="11310150" y="0"/>
                </a:lnTo>
                <a:lnTo>
                  <a:pt x="10020808" y="0"/>
                </a:lnTo>
                <a:lnTo>
                  <a:pt x="9970097" y="12700"/>
                </a:lnTo>
                <a:lnTo>
                  <a:pt x="9462135" y="12700"/>
                </a:lnTo>
                <a:lnTo>
                  <a:pt x="9360459" y="0"/>
                </a:lnTo>
                <a:lnTo>
                  <a:pt x="7776794" y="0"/>
                </a:lnTo>
                <a:lnTo>
                  <a:pt x="7776794" y="25400"/>
                </a:lnTo>
                <a:lnTo>
                  <a:pt x="5756427" y="27914"/>
                </a:lnTo>
                <a:lnTo>
                  <a:pt x="5776468" y="25400"/>
                </a:lnTo>
                <a:lnTo>
                  <a:pt x="7776794" y="25400"/>
                </a:lnTo>
                <a:lnTo>
                  <a:pt x="7776794" y="0"/>
                </a:lnTo>
                <a:lnTo>
                  <a:pt x="6157607" y="0"/>
                </a:lnTo>
                <a:lnTo>
                  <a:pt x="5904001" y="12700"/>
                </a:lnTo>
                <a:lnTo>
                  <a:pt x="1856282" y="12700"/>
                </a:lnTo>
                <a:lnTo>
                  <a:pt x="1758645" y="25400"/>
                </a:lnTo>
                <a:lnTo>
                  <a:pt x="792695" y="25400"/>
                </a:lnTo>
                <a:lnTo>
                  <a:pt x="741819" y="12700"/>
                </a:lnTo>
                <a:lnTo>
                  <a:pt x="0" y="12700"/>
                </a:lnTo>
                <a:lnTo>
                  <a:pt x="800" y="38100"/>
                </a:lnTo>
                <a:lnTo>
                  <a:pt x="2921" y="63500"/>
                </a:lnTo>
                <a:lnTo>
                  <a:pt x="5905" y="88900"/>
                </a:lnTo>
                <a:lnTo>
                  <a:pt x="9334" y="114300"/>
                </a:lnTo>
                <a:lnTo>
                  <a:pt x="9575" y="139700"/>
                </a:lnTo>
                <a:lnTo>
                  <a:pt x="10642" y="177800"/>
                </a:lnTo>
                <a:lnTo>
                  <a:pt x="10883" y="203200"/>
                </a:lnTo>
                <a:lnTo>
                  <a:pt x="12446" y="241300"/>
                </a:lnTo>
                <a:lnTo>
                  <a:pt x="13690" y="292100"/>
                </a:lnTo>
                <a:lnTo>
                  <a:pt x="14744" y="342900"/>
                </a:lnTo>
                <a:lnTo>
                  <a:pt x="15748" y="393700"/>
                </a:lnTo>
                <a:lnTo>
                  <a:pt x="16827" y="444500"/>
                </a:lnTo>
                <a:lnTo>
                  <a:pt x="18110" y="482600"/>
                </a:lnTo>
                <a:lnTo>
                  <a:pt x="19710" y="533400"/>
                </a:lnTo>
                <a:lnTo>
                  <a:pt x="21780" y="584200"/>
                </a:lnTo>
                <a:lnTo>
                  <a:pt x="22682" y="609600"/>
                </a:lnTo>
                <a:lnTo>
                  <a:pt x="23139" y="635000"/>
                </a:lnTo>
                <a:lnTo>
                  <a:pt x="23228" y="647700"/>
                </a:lnTo>
                <a:lnTo>
                  <a:pt x="23329" y="1270000"/>
                </a:lnTo>
                <a:lnTo>
                  <a:pt x="23558" y="1282700"/>
                </a:lnTo>
                <a:lnTo>
                  <a:pt x="26250" y="1295400"/>
                </a:lnTo>
                <a:lnTo>
                  <a:pt x="34493" y="1295400"/>
                </a:lnTo>
                <a:lnTo>
                  <a:pt x="35763" y="1296365"/>
                </a:lnTo>
                <a:lnTo>
                  <a:pt x="35775" y="1296898"/>
                </a:lnTo>
                <a:lnTo>
                  <a:pt x="36474" y="1296911"/>
                </a:lnTo>
                <a:lnTo>
                  <a:pt x="51333" y="1308100"/>
                </a:lnTo>
                <a:lnTo>
                  <a:pt x="5437175" y="1308100"/>
                </a:lnTo>
                <a:lnTo>
                  <a:pt x="5589524" y="1320800"/>
                </a:lnTo>
                <a:lnTo>
                  <a:pt x="11258487" y="1320800"/>
                </a:lnTo>
                <a:lnTo>
                  <a:pt x="11280597" y="1333500"/>
                </a:lnTo>
                <a:lnTo>
                  <a:pt x="11293285" y="1320800"/>
                </a:lnTo>
                <a:lnTo>
                  <a:pt x="11301603" y="1320800"/>
                </a:lnTo>
                <a:lnTo>
                  <a:pt x="11306416" y="1308100"/>
                </a:lnTo>
                <a:lnTo>
                  <a:pt x="11308601" y="1295400"/>
                </a:lnTo>
                <a:lnTo>
                  <a:pt x="11310734" y="1270000"/>
                </a:lnTo>
                <a:lnTo>
                  <a:pt x="11311446" y="1257300"/>
                </a:lnTo>
                <a:lnTo>
                  <a:pt x="11311712" y="1257300"/>
                </a:lnTo>
                <a:lnTo>
                  <a:pt x="11313452" y="1206500"/>
                </a:lnTo>
                <a:lnTo>
                  <a:pt x="11314240" y="1155700"/>
                </a:lnTo>
                <a:lnTo>
                  <a:pt x="11314290" y="1143000"/>
                </a:lnTo>
                <a:lnTo>
                  <a:pt x="11314379" y="1003300"/>
                </a:lnTo>
                <a:lnTo>
                  <a:pt x="11314824" y="952500"/>
                </a:lnTo>
                <a:lnTo>
                  <a:pt x="11314913" y="901700"/>
                </a:lnTo>
                <a:lnTo>
                  <a:pt x="11315167" y="850900"/>
                </a:lnTo>
                <a:lnTo>
                  <a:pt x="11315560" y="800100"/>
                </a:lnTo>
                <a:lnTo>
                  <a:pt x="11316056" y="749300"/>
                </a:lnTo>
                <a:lnTo>
                  <a:pt x="11316640" y="698500"/>
                </a:lnTo>
                <a:lnTo>
                  <a:pt x="11317275" y="647700"/>
                </a:lnTo>
                <a:lnTo>
                  <a:pt x="11318469" y="546100"/>
                </a:lnTo>
                <a:lnTo>
                  <a:pt x="11319878" y="508000"/>
                </a:lnTo>
                <a:lnTo>
                  <a:pt x="11321872" y="469900"/>
                </a:lnTo>
                <a:lnTo>
                  <a:pt x="11324158" y="431800"/>
                </a:lnTo>
                <a:lnTo>
                  <a:pt x="11326203" y="381000"/>
                </a:lnTo>
                <a:lnTo>
                  <a:pt x="11327651" y="330200"/>
                </a:lnTo>
                <a:lnTo>
                  <a:pt x="11328527" y="279400"/>
                </a:lnTo>
                <a:lnTo>
                  <a:pt x="11328819" y="228600"/>
                </a:lnTo>
                <a:lnTo>
                  <a:pt x="11328946" y="127000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71682" y="5143511"/>
            <a:ext cx="14535149" cy="2333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403219" y="7459412"/>
            <a:ext cx="7482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Figura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-4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8.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2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Resultados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del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1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analisis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despues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la</a:t>
            </a:r>
            <a:r>
              <a:rPr sz="1800" spc="-8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3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implementación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1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las</a:t>
            </a:r>
            <a:r>
              <a:rPr sz="1800" spc="-90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1800" spc="-5" dirty="0">
                <a:solidFill>
                  <a:srgbClr val="EFE8CD"/>
                </a:solidFill>
                <a:highlight>
                  <a:srgbClr val="000000"/>
                </a:highlight>
                <a:latin typeface="Tahoma"/>
                <a:cs typeface="Tahoma"/>
              </a:rPr>
              <a:t>5'S</a:t>
            </a:r>
            <a:endParaRPr sz="1800" dirty="0">
              <a:highlight>
                <a:srgbClr val="000000"/>
              </a:highlight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491731" y="687161"/>
            <a:ext cx="3248025" cy="7289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b="1" spc="-25" dirty="0">
                <a:solidFill>
                  <a:schemeClr val="accent5"/>
                </a:solidFill>
                <a:latin typeface="Tahoma"/>
                <a:cs typeface="Tahoma"/>
              </a:rPr>
              <a:t>Resultados</a:t>
            </a:r>
            <a:endParaRPr sz="4600" b="1" dirty="0">
              <a:solidFill>
                <a:schemeClr val="accent5"/>
              </a:solidFill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0922" y="2638568"/>
            <a:ext cx="14454505" cy="22207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4999"/>
              </a:lnSpc>
              <a:spcBef>
                <a:spcPts val="100"/>
              </a:spcBef>
            </a:pPr>
            <a:r>
              <a:rPr sz="3200" spc="-5" dirty="0">
                <a:latin typeface="Tahoma"/>
                <a:cs typeface="Tahoma"/>
              </a:rPr>
              <a:t>Como </a:t>
            </a:r>
            <a:r>
              <a:rPr sz="3200" spc="-30" dirty="0">
                <a:latin typeface="Tahoma"/>
                <a:cs typeface="Tahoma"/>
              </a:rPr>
              <a:t>se </a:t>
            </a:r>
            <a:r>
              <a:rPr sz="3200" spc="5" dirty="0">
                <a:latin typeface="Tahoma"/>
                <a:cs typeface="Tahoma"/>
              </a:rPr>
              <a:t>puede apreciar </a:t>
            </a:r>
            <a:r>
              <a:rPr sz="3200" spc="15" dirty="0">
                <a:latin typeface="Tahoma"/>
                <a:cs typeface="Tahoma"/>
              </a:rPr>
              <a:t>en </a:t>
            </a:r>
            <a:r>
              <a:rPr sz="3200" spc="10" dirty="0">
                <a:latin typeface="Tahoma"/>
                <a:cs typeface="Tahoma"/>
              </a:rPr>
              <a:t>la </a:t>
            </a:r>
            <a:r>
              <a:rPr sz="3200" spc="-10" dirty="0">
                <a:latin typeface="Tahoma"/>
                <a:cs typeface="Tahoma"/>
              </a:rPr>
              <a:t>figura </a:t>
            </a:r>
            <a:r>
              <a:rPr sz="3200" spc="-114" dirty="0">
                <a:latin typeface="Tahoma"/>
                <a:cs typeface="Tahoma"/>
              </a:rPr>
              <a:t>2, </a:t>
            </a:r>
            <a:r>
              <a:rPr sz="3200" spc="5" dirty="0">
                <a:latin typeface="Tahoma"/>
                <a:cs typeface="Tahoma"/>
              </a:rPr>
              <a:t>hay </a:t>
            </a:r>
            <a:r>
              <a:rPr sz="3200" spc="25" dirty="0">
                <a:latin typeface="Tahoma"/>
                <a:cs typeface="Tahoma"/>
              </a:rPr>
              <a:t>una </a:t>
            </a:r>
            <a:r>
              <a:rPr sz="3200" spc="-10" dirty="0">
                <a:latin typeface="Tahoma"/>
                <a:cs typeface="Tahoma"/>
              </a:rPr>
              <a:t>mejora </a:t>
            </a:r>
            <a:r>
              <a:rPr sz="3200" spc="-5" dirty="0">
                <a:latin typeface="Tahoma"/>
                <a:cs typeface="Tahoma"/>
              </a:rPr>
              <a:t>de </a:t>
            </a:r>
            <a:r>
              <a:rPr sz="3200" dirty="0">
                <a:latin typeface="Tahoma"/>
                <a:cs typeface="Tahoma"/>
              </a:rPr>
              <a:t>producción, acorde </a:t>
            </a:r>
            <a:r>
              <a:rPr sz="3200" spc="10" dirty="0">
                <a:latin typeface="Tahoma"/>
                <a:cs typeface="Tahoma"/>
              </a:rPr>
              <a:t>a </a:t>
            </a:r>
            <a:r>
              <a:rPr sz="3200" dirty="0">
                <a:latin typeface="Tahoma"/>
                <a:cs typeface="Tahoma"/>
              </a:rPr>
              <a:t>datos </a:t>
            </a:r>
            <a:r>
              <a:rPr sz="3200" spc="10" dirty="0">
                <a:latin typeface="Tahoma"/>
                <a:cs typeface="Tahoma"/>
              </a:rPr>
              <a:t>que 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nos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arroja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la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máquina.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-40" dirty="0">
                <a:latin typeface="Tahoma"/>
                <a:cs typeface="Tahoma"/>
              </a:rPr>
              <a:t>Esto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quiere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decir,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que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las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implementaciones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de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mejora,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funcionaron </a:t>
            </a:r>
            <a:r>
              <a:rPr sz="3200" spc="-720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y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nos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brindo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los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resultados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esperados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20" dirty="0">
                <a:latin typeface="Tahoma"/>
                <a:cs typeface="Tahoma"/>
              </a:rPr>
              <a:t>y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planteados</a:t>
            </a:r>
            <a:r>
              <a:rPr sz="3200" spc="-80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en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la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hipótesis.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00534" y="1783620"/>
            <a:ext cx="5418455" cy="96520"/>
          </a:xfrm>
          <a:custGeom>
            <a:avLst/>
            <a:gdLst/>
            <a:ahLst/>
            <a:cxnLst/>
            <a:rect l="l" t="t" r="r" b="b"/>
            <a:pathLst>
              <a:path w="5418455" h="96519">
                <a:moveTo>
                  <a:pt x="361347" y="87860"/>
                </a:moveTo>
                <a:lnTo>
                  <a:pt x="7523" y="80240"/>
                </a:lnTo>
                <a:lnTo>
                  <a:pt x="0" y="72284"/>
                </a:lnTo>
                <a:lnTo>
                  <a:pt x="167" y="64492"/>
                </a:lnTo>
                <a:lnTo>
                  <a:pt x="1721" y="56548"/>
                </a:lnTo>
                <a:lnTo>
                  <a:pt x="5759" y="50484"/>
                </a:lnTo>
                <a:lnTo>
                  <a:pt x="11914" y="46658"/>
                </a:lnTo>
                <a:lnTo>
                  <a:pt x="19816" y="45428"/>
                </a:lnTo>
                <a:lnTo>
                  <a:pt x="331935" y="52089"/>
                </a:lnTo>
                <a:lnTo>
                  <a:pt x="367879" y="52436"/>
                </a:lnTo>
                <a:lnTo>
                  <a:pt x="403839" y="52054"/>
                </a:lnTo>
                <a:lnTo>
                  <a:pt x="439102" y="50560"/>
                </a:lnTo>
                <a:lnTo>
                  <a:pt x="474365" y="49005"/>
                </a:lnTo>
                <a:lnTo>
                  <a:pt x="546303" y="47388"/>
                </a:lnTo>
                <a:lnTo>
                  <a:pt x="581567" y="45833"/>
                </a:lnTo>
                <a:lnTo>
                  <a:pt x="932046" y="29995"/>
                </a:lnTo>
                <a:lnTo>
                  <a:pt x="1101516" y="21952"/>
                </a:lnTo>
                <a:lnTo>
                  <a:pt x="1128438" y="22532"/>
                </a:lnTo>
                <a:lnTo>
                  <a:pt x="1485323" y="4015"/>
                </a:lnTo>
                <a:lnTo>
                  <a:pt x="1535852" y="2239"/>
                </a:lnTo>
                <a:lnTo>
                  <a:pt x="1586769" y="1222"/>
                </a:lnTo>
                <a:lnTo>
                  <a:pt x="1881394" y="0"/>
                </a:lnTo>
                <a:lnTo>
                  <a:pt x="4535088" y="56613"/>
                </a:lnTo>
                <a:lnTo>
                  <a:pt x="4683476" y="57661"/>
                </a:lnTo>
                <a:lnTo>
                  <a:pt x="4929722" y="54700"/>
                </a:lnTo>
                <a:lnTo>
                  <a:pt x="5029046" y="51602"/>
                </a:lnTo>
                <a:lnTo>
                  <a:pt x="5079108" y="49285"/>
                </a:lnTo>
                <a:lnTo>
                  <a:pt x="5129499" y="46335"/>
                </a:lnTo>
                <a:lnTo>
                  <a:pt x="5180894" y="43910"/>
                </a:lnTo>
                <a:lnTo>
                  <a:pt x="5282272" y="37568"/>
                </a:lnTo>
                <a:lnTo>
                  <a:pt x="5333667" y="35142"/>
                </a:lnTo>
                <a:lnTo>
                  <a:pt x="5418226" y="29835"/>
                </a:lnTo>
                <a:lnTo>
                  <a:pt x="5417387" y="68836"/>
                </a:lnTo>
                <a:lnTo>
                  <a:pt x="5251896" y="80151"/>
                </a:lnTo>
                <a:lnTo>
                  <a:pt x="5078580" y="88111"/>
                </a:lnTo>
                <a:lnTo>
                  <a:pt x="5035204" y="89491"/>
                </a:lnTo>
                <a:lnTo>
                  <a:pt x="4947041" y="90759"/>
                </a:lnTo>
                <a:lnTo>
                  <a:pt x="4856503" y="93438"/>
                </a:lnTo>
                <a:lnTo>
                  <a:pt x="4769422" y="94729"/>
                </a:lnTo>
                <a:lnTo>
                  <a:pt x="4724423" y="96075"/>
                </a:lnTo>
                <a:lnTo>
                  <a:pt x="4622179" y="96350"/>
                </a:lnTo>
                <a:lnTo>
                  <a:pt x="1916837" y="39510"/>
                </a:lnTo>
                <a:lnTo>
                  <a:pt x="1770672" y="37662"/>
                </a:lnTo>
                <a:lnTo>
                  <a:pt x="1624445" y="38410"/>
                </a:lnTo>
                <a:lnTo>
                  <a:pt x="1478161" y="41756"/>
                </a:lnTo>
                <a:lnTo>
                  <a:pt x="1482007" y="41839"/>
                </a:lnTo>
                <a:lnTo>
                  <a:pt x="1166141" y="58422"/>
                </a:lnTo>
                <a:lnTo>
                  <a:pt x="1104607" y="57096"/>
                </a:lnTo>
                <a:lnTo>
                  <a:pt x="1052552" y="59508"/>
                </a:lnTo>
                <a:lnTo>
                  <a:pt x="1000120" y="62641"/>
                </a:lnTo>
                <a:lnTo>
                  <a:pt x="946967" y="65760"/>
                </a:lnTo>
                <a:lnTo>
                  <a:pt x="477200" y="84874"/>
                </a:lnTo>
                <a:lnTo>
                  <a:pt x="399012" y="86357"/>
                </a:lnTo>
                <a:lnTo>
                  <a:pt x="361347" y="87860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354598" y="770219"/>
            <a:ext cx="3910329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b="1" spc="-27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Conclusión</a:t>
            </a:r>
            <a:endParaRPr sz="6100"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9387" y="2735665"/>
            <a:ext cx="16160750" cy="6237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95"/>
              </a:spcBef>
            </a:pPr>
            <a:r>
              <a:rPr sz="3200" spc="114" dirty="0">
                <a:latin typeface="Tahoma"/>
                <a:cs typeface="Tahoma"/>
              </a:rPr>
              <a:t>Como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70" dirty="0">
                <a:latin typeface="Tahoma"/>
                <a:cs typeface="Tahoma"/>
              </a:rPr>
              <a:t>bien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-60" dirty="0">
                <a:latin typeface="Tahoma"/>
                <a:cs typeface="Tahoma"/>
              </a:rPr>
              <a:t>ya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85" dirty="0">
                <a:latin typeface="Tahoma"/>
                <a:cs typeface="Tahoma"/>
              </a:rPr>
              <a:t>sabemos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20" dirty="0">
                <a:latin typeface="Tahoma"/>
                <a:cs typeface="Tahoma"/>
              </a:rPr>
              <a:t>las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herramientas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40" dirty="0">
                <a:latin typeface="Tahoma"/>
                <a:cs typeface="Tahoma"/>
              </a:rPr>
              <a:t>calidad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son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50" dirty="0">
                <a:latin typeface="Tahoma"/>
                <a:cs typeface="Tahoma"/>
              </a:rPr>
              <a:t>piezas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clave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para</a:t>
            </a:r>
            <a:r>
              <a:rPr sz="3200" spc="-8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solución</a:t>
            </a:r>
            <a:r>
              <a:rPr sz="3200" spc="-9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problemas,</a:t>
            </a:r>
            <a:r>
              <a:rPr sz="3200" spc="50" dirty="0">
                <a:latin typeface="Tahoma"/>
                <a:cs typeface="Tahoma"/>
              </a:rPr>
              <a:t> </a:t>
            </a:r>
            <a:r>
              <a:rPr sz="3200" spc="85" dirty="0">
                <a:latin typeface="Tahoma"/>
                <a:cs typeface="Tahoma"/>
              </a:rPr>
              <a:t>en </a:t>
            </a:r>
            <a:r>
              <a:rPr sz="3200" spc="35" dirty="0">
                <a:latin typeface="Tahoma"/>
                <a:cs typeface="Tahoma"/>
              </a:rPr>
              <a:t>esta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ocasión </a:t>
            </a:r>
            <a:r>
              <a:rPr sz="3200" spc="45" dirty="0">
                <a:latin typeface="Tahoma"/>
                <a:cs typeface="Tahoma"/>
              </a:rPr>
              <a:t>utilizamos</a:t>
            </a:r>
            <a:r>
              <a:rPr sz="3200" spc="5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un </a:t>
            </a:r>
            <a:r>
              <a:rPr sz="3200" spc="35" dirty="0">
                <a:latin typeface="Tahoma"/>
                <a:cs typeface="Tahoma"/>
              </a:rPr>
              <a:t>diagrama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-45" dirty="0">
                <a:latin typeface="Tahoma"/>
                <a:cs typeface="Tahoma"/>
              </a:rPr>
              <a:t>Ishikawa</a:t>
            </a:r>
            <a:r>
              <a:rPr sz="3200" spc="-4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para </a:t>
            </a:r>
            <a:r>
              <a:rPr sz="3200" spc="30" dirty="0">
                <a:latin typeface="Tahoma"/>
                <a:cs typeface="Tahoma"/>
              </a:rPr>
              <a:t>analizar</a:t>
            </a:r>
            <a:r>
              <a:rPr sz="3200" spc="3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 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situación </a:t>
            </a:r>
            <a:r>
              <a:rPr sz="3200" spc="-125" dirty="0">
                <a:latin typeface="Tahoma"/>
                <a:cs typeface="Tahoma"/>
              </a:rPr>
              <a:t>y </a:t>
            </a:r>
            <a:r>
              <a:rPr sz="3200" spc="5" dirty="0">
                <a:latin typeface="Tahoma"/>
                <a:cs typeface="Tahoma"/>
              </a:rPr>
              <a:t>llegar </a:t>
            </a:r>
            <a:r>
              <a:rPr sz="3200" spc="15" dirty="0">
                <a:latin typeface="Tahoma"/>
                <a:cs typeface="Tahoma"/>
              </a:rPr>
              <a:t>a </a:t>
            </a:r>
            <a:r>
              <a:rPr sz="3200" dirty="0">
                <a:latin typeface="Tahoma"/>
                <a:cs typeface="Tahoma"/>
              </a:rPr>
              <a:t>la </a:t>
            </a:r>
            <a:r>
              <a:rPr sz="3200" spc="65" dirty="0">
                <a:latin typeface="Tahoma"/>
                <a:cs typeface="Tahoma"/>
              </a:rPr>
              <a:t>conclusión </a:t>
            </a:r>
            <a:r>
              <a:rPr sz="3200" spc="100" dirty="0">
                <a:latin typeface="Tahoma"/>
                <a:cs typeface="Tahoma"/>
              </a:rPr>
              <a:t>que </a:t>
            </a:r>
            <a:r>
              <a:rPr sz="3200" spc="35" dirty="0">
                <a:latin typeface="Tahoma"/>
                <a:cs typeface="Tahoma"/>
              </a:rPr>
              <a:t>esta </a:t>
            </a:r>
            <a:r>
              <a:rPr sz="3200" spc="30" dirty="0">
                <a:latin typeface="Tahoma"/>
                <a:cs typeface="Tahoma"/>
              </a:rPr>
              <a:t>línea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90" dirty="0">
                <a:latin typeface="Tahoma"/>
                <a:cs typeface="Tahoma"/>
              </a:rPr>
              <a:t>producción </a:t>
            </a:r>
            <a:r>
              <a:rPr sz="3200" spc="40" dirty="0">
                <a:latin typeface="Tahoma"/>
                <a:cs typeface="Tahoma"/>
              </a:rPr>
              <a:t>necesita </a:t>
            </a:r>
            <a:r>
              <a:rPr sz="3200" dirty="0">
                <a:latin typeface="Tahoma"/>
                <a:cs typeface="Tahoma"/>
              </a:rPr>
              <a:t>la </a:t>
            </a:r>
            <a:r>
              <a:rPr sz="3200" spc="40" dirty="0">
                <a:latin typeface="Tahoma"/>
                <a:cs typeface="Tahoma"/>
              </a:rPr>
              <a:t>aplicación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-985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l</a:t>
            </a:r>
            <a:r>
              <a:rPr sz="3200" spc="10" dirty="0">
                <a:latin typeface="Tahoma"/>
                <a:cs typeface="Tahoma"/>
              </a:rPr>
              <a:t>a</a:t>
            </a:r>
            <a:r>
              <a:rPr sz="3200" spc="60" dirty="0">
                <a:latin typeface="Tahoma"/>
                <a:cs typeface="Tahoma"/>
              </a:rPr>
              <a:t>s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75" dirty="0">
                <a:latin typeface="Tahoma"/>
                <a:cs typeface="Tahoma"/>
              </a:rPr>
              <a:t>5</a:t>
            </a:r>
            <a:r>
              <a:rPr sz="3200" spc="95" dirty="0">
                <a:latin typeface="Tahoma"/>
                <a:cs typeface="Tahoma"/>
              </a:rPr>
              <a:t>´</a:t>
            </a:r>
            <a:r>
              <a:rPr sz="3200" spc="55" dirty="0">
                <a:latin typeface="Tahoma"/>
                <a:cs typeface="Tahoma"/>
              </a:rPr>
              <a:t>s</a:t>
            </a:r>
            <a:r>
              <a:rPr sz="3200" spc="-285" dirty="0">
                <a:latin typeface="Tahoma"/>
                <a:cs typeface="Tahoma"/>
              </a:rPr>
              <a:t>,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l</a:t>
            </a:r>
            <a:r>
              <a:rPr sz="3200" spc="15" dirty="0">
                <a:latin typeface="Tahoma"/>
                <a:cs typeface="Tahoma"/>
              </a:rPr>
              <a:t>a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40" dirty="0">
                <a:latin typeface="Tahoma"/>
                <a:cs typeface="Tahoma"/>
              </a:rPr>
              <a:t>c</a:t>
            </a:r>
            <a:r>
              <a:rPr sz="3200" spc="100" dirty="0">
                <a:latin typeface="Tahoma"/>
                <a:cs typeface="Tahoma"/>
              </a:rPr>
              <a:t>u</a:t>
            </a:r>
            <a:r>
              <a:rPr sz="3200" spc="10" dirty="0">
                <a:latin typeface="Tahoma"/>
                <a:cs typeface="Tahoma"/>
              </a:rPr>
              <a:t>a</a:t>
            </a:r>
            <a:r>
              <a:rPr sz="3200" spc="-10" dirty="0">
                <a:latin typeface="Tahoma"/>
                <a:cs typeface="Tahoma"/>
              </a:rPr>
              <a:t>l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e</a:t>
            </a:r>
            <a:r>
              <a:rPr sz="3200" spc="60" dirty="0">
                <a:latin typeface="Tahoma"/>
                <a:cs typeface="Tahoma"/>
              </a:rPr>
              <a:t>s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130" dirty="0">
                <a:latin typeface="Tahoma"/>
                <a:cs typeface="Tahoma"/>
              </a:rPr>
              <a:t>b</a:t>
            </a:r>
            <a:r>
              <a:rPr sz="3200" spc="10" dirty="0">
                <a:latin typeface="Tahoma"/>
                <a:cs typeface="Tahoma"/>
              </a:rPr>
              <a:t>á</a:t>
            </a:r>
            <a:r>
              <a:rPr sz="3200" spc="55" dirty="0">
                <a:latin typeface="Tahoma"/>
                <a:cs typeface="Tahoma"/>
              </a:rPr>
              <a:t>s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40" dirty="0">
                <a:latin typeface="Tahoma"/>
                <a:cs typeface="Tahoma"/>
              </a:rPr>
              <a:t>c</a:t>
            </a:r>
            <a:r>
              <a:rPr sz="3200" spc="10" dirty="0">
                <a:latin typeface="Tahoma"/>
                <a:cs typeface="Tahoma"/>
              </a:rPr>
              <a:t>a</a:t>
            </a:r>
            <a:r>
              <a:rPr sz="3200" spc="135" dirty="0">
                <a:latin typeface="Tahoma"/>
                <a:cs typeface="Tahoma"/>
              </a:rPr>
              <a:t>m</a:t>
            </a:r>
            <a:r>
              <a:rPr sz="3200" spc="65" dirty="0">
                <a:latin typeface="Tahoma"/>
                <a:cs typeface="Tahoma"/>
              </a:rPr>
              <a:t>e</a:t>
            </a:r>
            <a:r>
              <a:rPr sz="3200" spc="100" dirty="0">
                <a:latin typeface="Tahoma"/>
                <a:cs typeface="Tahoma"/>
              </a:rPr>
              <a:t>n</a:t>
            </a:r>
            <a:r>
              <a:rPr sz="3200" spc="-5" dirty="0">
                <a:latin typeface="Tahoma"/>
                <a:cs typeface="Tahoma"/>
              </a:rPr>
              <a:t>t</a:t>
            </a:r>
            <a:r>
              <a:rPr sz="3200" spc="70" dirty="0">
                <a:latin typeface="Tahoma"/>
                <a:cs typeface="Tahoma"/>
              </a:rPr>
              <a:t>e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130" dirty="0">
                <a:latin typeface="Tahoma"/>
                <a:cs typeface="Tahoma"/>
              </a:rPr>
              <a:t>o</a:t>
            </a:r>
            <a:r>
              <a:rPr sz="3200" spc="85" dirty="0">
                <a:latin typeface="Tahoma"/>
                <a:cs typeface="Tahoma"/>
              </a:rPr>
              <a:t>r</a:t>
            </a:r>
            <a:r>
              <a:rPr sz="3200" spc="130" dirty="0">
                <a:latin typeface="Tahoma"/>
                <a:cs typeface="Tahoma"/>
              </a:rPr>
              <a:t>d</a:t>
            </a:r>
            <a:r>
              <a:rPr sz="3200" spc="65" dirty="0">
                <a:latin typeface="Tahoma"/>
                <a:cs typeface="Tahoma"/>
              </a:rPr>
              <a:t>e</a:t>
            </a:r>
            <a:r>
              <a:rPr sz="3200" spc="105" dirty="0">
                <a:latin typeface="Tahoma"/>
                <a:cs typeface="Tahoma"/>
              </a:rPr>
              <a:t>n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-125" dirty="0">
                <a:latin typeface="Tahoma"/>
                <a:cs typeface="Tahoma"/>
              </a:rPr>
              <a:t>y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-15" dirty="0">
                <a:latin typeface="Tahoma"/>
                <a:cs typeface="Tahoma"/>
              </a:rPr>
              <a:t>li</a:t>
            </a:r>
            <a:r>
              <a:rPr sz="3200" spc="135" dirty="0">
                <a:latin typeface="Tahoma"/>
                <a:cs typeface="Tahoma"/>
              </a:rPr>
              <a:t>m</a:t>
            </a:r>
            <a:r>
              <a:rPr sz="3200" spc="130" dirty="0">
                <a:latin typeface="Tahoma"/>
                <a:cs typeface="Tahoma"/>
              </a:rPr>
              <a:t>p</a:t>
            </a:r>
            <a:r>
              <a:rPr sz="3200" spc="-15" dirty="0">
                <a:latin typeface="Tahoma"/>
                <a:cs typeface="Tahoma"/>
              </a:rPr>
              <a:t>i</a:t>
            </a:r>
            <a:r>
              <a:rPr sz="3200" spc="65" dirty="0">
                <a:latin typeface="Tahoma"/>
                <a:cs typeface="Tahoma"/>
              </a:rPr>
              <a:t>e</a:t>
            </a:r>
            <a:r>
              <a:rPr sz="3200" spc="50" dirty="0">
                <a:latin typeface="Tahoma"/>
                <a:cs typeface="Tahoma"/>
              </a:rPr>
              <a:t>z</a:t>
            </a:r>
            <a:r>
              <a:rPr sz="3200" spc="10" dirty="0">
                <a:latin typeface="Tahoma"/>
                <a:cs typeface="Tahoma"/>
              </a:rPr>
              <a:t>a</a:t>
            </a:r>
            <a:r>
              <a:rPr sz="3200" spc="-210" dirty="0">
                <a:latin typeface="Tahoma"/>
                <a:cs typeface="Tahoma"/>
              </a:rPr>
              <a:t>.</a:t>
            </a:r>
            <a:endParaRPr sz="3200" dirty="0">
              <a:latin typeface="Tahoma"/>
              <a:cs typeface="Tahoma"/>
            </a:endParaRPr>
          </a:p>
          <a:p>
            <a:pPr marL="12700" marR="5080" algn="just">
              <a:lnSpc>
                <a:spcPct val="115799"/>
              </a:lnSpc>
            </a:pPr>
            <a:r>
              <a:rPr sz="3200" spc="35" dirty="0">
                <a:latin typeface="Tahoma"/>
                <a:cs typeface="Tahoma"/>
              </a:rPr>
              <a:t>En esta </a:t>
            </a:r>
            <a:r>
              <a:rPr sz="3200" spc="45" dirty="0">
                <a:latin typeface="Tahoma"/>
                <a:cs typeface="Tahoma"/>
              </a:rPr>
              <a:t>situación </a:t>
            </a:r>
            <a:r>
              <a:rPr sz="3200" spc="85" dirty="0">
                <a:latin typeface="Tahoma"/>
                <a:cs typeface="Tahoma"/>
              </a:rPr>
              <a:t>en </a:t>
            </a:r>
            <a:r>
              <a:rPr sz="3200" spc="45" dirty="0">
                <a:latin typeface="Tahoma"/>
                <a:cs typeface="Tahoma"/>
              </a:rPr>
              <a:t>particular </a:t>
            </a:r>
            <a:r>
              <a:rPr sz="3200" spc="60" dirty="0">
                <a:latin typeface="Tahoma"/>
                <a:cs typeface="Tahoma"/>
              </a:rPr>
              <a:t>nuestra </a:t>
            </a:r>
            <a:r>
              <a:rPr sz="3200" spc="30" dirty="0">
                <a:latin typeface="Tahoma"/>
                <a:cs typeface="Tahoma"/>
              </a:rPr>
              <a:t>línea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90" dirty="0">
                <a:latin typeface="Tahoma"/>
                <a:cs typeface="Tahoma"/>
              </a:rPr>
              <a:t>producción </a:t>
            </a:r>
            <a:r>
              <a:rPr sz="3200" spc="120" dirty="0">
                <a:latin typeface="Tahoma"/>
                <a:cs typeface="Tahoma"/>
              </a:rPr>
              <a:t>no </a:t>
            </a:r>
            <a:r>
              <a:rPr sz="3200" spc="60" dirty="0">
                <a:latin typeface="Tahoma"/>
                <a:cs typeface="Tahoma"/>
              </a:rPr>
              <a:t>contaba </a:t>
            </a:r>
            <a:r>
              <a:rPr sz="3200" spc="90" dirty="0">
                <a:latin typeface="Tahoma"/>
                <a:cs typeface="Tahoma"/>
              </a:rPr>
              <a:t>con </a:t>
            </a:r>
            <a:r>
              <a:rPr sz="3200" spc="70" dirty="0">
                <a:latin typeface="Tahoma"/>
                <a:cs typeface="Tahoma"/>
              </a:rPr>
              <a:t>una 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30" dirty="0">
                <a:latin typeface="Tahoma"/>
                <a:cs typeface="Tahoma"/>
              </a:rPr>
              <a:t>estandarización, </a:t>
            </a:r>
            <a:r>
              <a:rPr sz="3200" spc="60" dirty="0">
                <a:latin typeface="Tahoma"/>
                <a:cs typeface="Tahoma"/>
              </a:rPr>
              <a:t>lo </a:t>
            </a:r>
            <a:r>
              <a:rPr sz="3200" spc="35" dirty="0">
                <a:latin typeface="Tahoma"/>
                <a:cs typeface="Tahoma"/>
              </a:rPr>
              <a:t>cual </a:t>
            </a:r>
            <a:r>
              <a:rPr sz="3200" spc="65" dirty="0">
                <a:latin typeface="Tahoma"/>
                <a:cs typeface="Tahoma"/>
              </a:rPr>
              <a:t>se </a:t>
            </a:r>
            <a:r>
              <a:rPr sz="3200" spc="95" dirty="0">
                <a:latin typeface="Tahoma"/>
                <a:cs typeface="Tahoma"/>
              </a:rPr>
              <a:t>empezó </a:t>
            </a:r>
            <a:r>
              <a:rPr sz="3200" spc="90" dirty="0">
                <a:latin typeface="Tahoma"/>
                <a:cs typeface="Tahoma"/>
              </a:rPr>
              <a:t>con </a:t>
            </a:r>
            <a:r>
              <a:rPr sz="3200" spc="60" dirty="0">
                <a:latin typeface="Tahoma"/>
                <a:cs typeface="Tahoma"/>
              </a:rPr>
              <a:t>los </a:t>
            </a:r>
            <a:r>
              <a:rPr sz="3200" spc="110" dirty="0">
                <a:latin typeface="Tahoma"/>
                <a:cs typeface="Tahoma"/>
              </a:rPr>
              <a:t>dos </a:t>
            </a:r>
            <a:r>
              <a:rPr sz="3200" spc="85" dirty="0">
                <a:latin typeface="Tahoma"/>
                <a:cs typeface="Tahoma"/>
              </a:rPr>
              <a:t>primeros </a:t>
            </a:r>
            <a:r>
              <a:rPr sz="3200" spc="80" dirty="0">
                <a:latin typeface="Tahoma"/>
                <a:cs typeface="Tahoma"/>
              </a:rPr>
              <a:t>pasos </a:t>
            </a:r>
            <a:r>
              <a:rPr sz="3200" spc="100" dirty="0">
                <a:latin typeface="Tahoma"/>
                <a:cs typeface="Tahoma"/>
              </a:rPr>
              <a:t>que </a:t>
            </a:r>
            <a:r>
              <a:rPr sz="3200" spc="35" dirty="0">
                <a:latin typeface="Tahoma"/>
                <a:cs typeface="Tahoma"/>
              </a:rPr>
              <a:t>fue </a:t>
            </a:r>
            <a:r>
              <a:rPr sz="3200" spc="30" dirty="0">
                <a:latin typeface="Tahoma"/>
                <a:cs typeface="Tahoma"/>
              </a:rPr>
              <a:t>el </a:t>
            </a:r>
            <a:r>
              <a:rPr sz="3200" spc="65" dirty="0">
                <a:latin typeface="Tahoma"/>
                <a:cs typeface="Tahoma"/>
              </a:rPr>
              <a:t>separar </a:t>
            </a:r>
            <a:r>
              <a:rPr sz="3200" spc="-125" dirty="0">
                <a:latin typeface="Tahoma"/>
                <a:cs typeface="Tahoma"/>
              </a:rPr>
              <a:t>y </a:t>
            </a:r>
            <a:r>
              <a:rPr sz="3200" spc="-120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retirar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los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50" dirty="0">
                <a:latin typeface="Tahoma"/>
                <a:cs typeface="Tahoma"/>
              </a:rPr>
              <a:t>objetos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que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120" dirty="0">
                <a:latin typeface="Tahoma"/>
                <a:cs typeface="Tahoma"/>
              </a:rPr>
              <a:t>no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eran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esenciales,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para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85" dirty="0">
                <a:latin typeface="Tahoma"/>
                <a:cs typeface="Tahoma"/>
              </a:rPr>
              <a:t>después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pasar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al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85" dirty="0">
                <a:latin typeface="Tahoma"/>
                <a:cs typeface="Tahoma"/>
              </a:rPr>
              <a:t>paso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80" dirty="0">
                <a:latin typeface="Tahoma"/>
                <a:cs typeface="Tahoma"/>
              </a:rPr>
              <a:t>3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limpieza,</a:t>
            </a:r>
            <a:endParaRPr sz="3200" dirty="0">
              <a:latin typeface="Tahoma"/>
              <a:cs typeface="Tahoma"/>
            </a:endParaRPr>
          </a:p>
          <a:p>
            <a:pPr marL="12700" marR="6985" algn="just">
              <a:lnSpc>
                <a:spcPct val="115799"/>
              </a:lnSpc>
            </a:pPr>
            <a:r>
              <a:rPr sz="3200" spc="45" dirty="0">
                <a:latin typeface="Tahoma"/>
                <a:cs typeface="Tahoma"/>
              </a:rPr>
              <a:t>¿Qué </a:t>
            </a:r>
            <a:r>
              <a:rPr sz="3200" spc="65" dirty="0">
                <a:latin typeface="Tahoma"/>
                <a:cs typeface="Tahoma"/>
              </a:rPr>
              <a:t>se </a:t>
            </a:r>
            <a:r>
              <a:rPr sz="3200" spc="35" dirty="0">
                <a:latin typeface="Tahoma"/>
                <a:cs typeface="Tahoma"/>
              </a:rPr>
              <a:t>gano </a:t>
            </a:r>
            <a:r>
              <a:rPr sz="3200" spc="90" dirty="0">
                <a:latin typeface="Tahoma"/>
                <a:cs typeface="Tahoma"/>
              </a:rPr>
              <a:t>con </a:t>
            </a:r>
            <a:r>
              <a:rPr sz="3200" spc="15" dirty="0">
                <a:latin typeface="Tahoma"/>
                <a:cs typeface="Tahoma"/>
              </a:rPr>
              <a:t>esto? </a:t>
            </a:r>
            <a:r>
              <a:rPr sz="3200" spc="30" dirty="0">
                <a:latin typeface="Tahoma"/>
                <a:cs typeface="Tahoma"/>
              </a:rPr>
              <a:t>La </a:t>
            </a:r>
            <a:r>
              <a:rPr sz="3200" spc="75" dirty="0">
                <a:latin typeface="Tahoma"/>
                <a:cs typeface="Tahoma"/>
              </a:rPr>
              <a:t>reducción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70" dirty="0">
                <a:latin typeface="Tahoma"/>
                <a:cs typeface="Tahoma"/>
              </a:rPr>
              <a:t>tiempos </a:t>
            </a:r>
            <a:r>
              <a:rPr sz="3200" spc="15" dirty="0">
                <a:latin typeface="Tahoma"/>
                <a:cs typeface="Tahoma"/>
              </a:rPr>
              <a:t>a </a:t>
            </a:r>
            <a:r>
              <a:rPr sz="3200" dirty="0">
                <a:latin typeface="Tahoma"/>
                <a:cs typeface="Tahoma"/>
              </a:rPr>
              <a:t>la </a:t>
            </a:r>
            <a:r>
              <a:rPr sz="3200" spc="85" dirty="0">
                <a:latin typeface="Tahoma"/>
                <a:cs typeface="Tahoma"/>
              </a:rPr>
              <a:t>hora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40" dirty="0">
                <a:latin typeface="Tahoma"/>
                <a:cs typeface="Tahoma"/>
              </a:rPr>
              <a:t>set </a:t>
            </a:r>
            <a:r>
              <a:rPr sz="3200" spc="-20" dirty="0">
                <a:latin typeface="Tahoma"/>
                <a:cs typeface="Tahoma"/>
              </a:rPr>
              <a:t>up, </a:t>
            </a:r>
            <a:r>
              <a:rPr sz="3200" spc="-60" dirty="0">
                <a:latin typeface="Tahoma"/>
                <a:cs typeface="Tahoma"/>
              </a:rPr>
              <a:t>ya </a:t>
            </a:r>
            <a:r>
              <a:rPr sz="3200" spc="100" dirty="0">
                <a:latin typeface="Tahoma"/>
                <a:cs typeface="Tahoma"/>
              </a:rPr>
              <a:t>que </a:t>
            </a:r>
            <a:r>
              <a:rPr sz="3200" spc="45" dirty="0">
                <a:latin typeface="Tahoma"/>
                <a:cs typeface="Tahoma"/>
              </a:rPr>
              <a:t>antes </a:t>
            </a:r>
            <a:r>
              <a:rPr sz="3200" spc="100" dirty="0">
                <a:latin typeface="Tahoma"/>
                <a:cs typeface="Tahoma"/>
              </a:rPr>
              <a:t>de </a:t>
            </a:r>
            <a:r>
              <a:rPr sz="3200" spc="105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esta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implementación</a:t>
            </a:r>
            <a:r>
              <a:rPr sz="3200" spc="65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los</a:t>
            </a:r>
            <a:r>
              <a:rPr sz="3200" spc="65" dirty="0">
                <a:latin typeface="Tahoma"/>
                <a:cs typeface="Tahoma"/>
              </a:rPr>
              <a:t> </a:t>
            </a:r>
            <a:r>
              <a:rPr sz="3200" spc="50" dirty="0">
                <a:latin typeface="Tahoma"/>
                <a:cs typeface="Tahoma"/>
              </a:rPr>
              <a:t>técnicos</a:t>
            </a:r>
            <a:r>
              <a:rPr sz="3200" spc="55" dirty="0">
                <a:latin typeface="Tahoma"/>
                <a:cs typeface="Tahoma"/>
              </a:rPr>
              <a:t> encargados</a:t>
            </a:r>
            <a:r>
              <a:rPr sz="3200" spc="60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105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estos</a:t>
            </a:r>
            <a:r>
              <a:rPr sz="3200" spc="70" dirty="0">
                <a:latin typeface="Tahoma"/>
                <a:cs typeface="Tahoma"/>
              </a:rPr>
              <a:t> cambios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40" dirty="0">
                <a:latin typeface="Tahoma"/>
                <a:cs typeface="Tahoma"/>
              </a:rPr>
              <a:t>dejaban</a:t>
            </a:r>
            <a:r>
              <a:rPr sz="3200" spc="45" dirty="0">
                <a:latin typeface="Tahoma"/>
                <a:cs typeface="Tahoma"/>
              </a:rPr>
              <a:t> </a:t>
            </a:r>
            <a:r>
              <a:rPr sz="3200" spc="70" dirty="0">
                <a:latin typeface="Tahoma"/>
                <a:cs typeface="Tahoma"/>
              </a:rPr>
              <a:t>sus </a:t>
            </a:r>
            <a:r>
              <a:rPr sz="3200" spc="75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herramientas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120" dirty="0">
                <a:latin typeface="Tahoma"/>
                <a:cs typeface="Tahoma"/>
              </a:rPr>
              <a:t>por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90" dirty="0">
                <a:latin typeface="Tahoma"/>
                <a:cs typeface="Tahoma"/>
              </a:rPr>
              <a:t>todos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lados,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-125" dirty="0">
                <a:latin typeface="Tahoma"/>
                <a:cs typeface="Tahoma"/>
              </a:rPr>
              <a:t>y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55" dirty="0">
                <a:latin typeface="Tahoma"/>
                <a:cs typeface="Tahoma"/>
              </a:rPr>
              <a:t>era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70" dirty="0">
                <a:latin typeface="Tahoma"/>
                <a:cs typeface="Tahoma"/>
              </a:rPr>
              <a:t>una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80" dirty="0">
                <a:latin typeface="Tahoma"/>
                <a:cs typeface="Tahoma"/>
              </a:rPr>
              <a:t>perdida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75" dirty="0">
                <a:latin typeface="Tahoma"/>
                <a:cs typeface="Tahoma"/>
              </a:rPr>
              <a:t>tiempo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para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-25" dirty="0">
                <a:latin typeface="Tahoma"/>
                <a:cs typeface="Tahoma"/>
              </a:rPr>
              <a:t>línea,</a:t>
            </a:r>
            <a:r>
              <a:rPr sz="3200" spc="15" dirty="0">
                <a:latin typeface="Tahoma"/>
                <a:cs typeface="Tahoma"/>
              </a:rPr>
              <a:t> gracias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a </a:t>
            </a:r>
            <a:r>
              <a:rPr sz="3200" spc="35" dirty="0">
                <a:latin typeface="Tahoma"/>
                <a:cs typeface="Tahoma"/>
              </a:rPr>
              <a:t>esta </a:t>
            </a:r>
            <a:r>
              <a:rPr sz="3200" spc="-990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herramienta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se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redujeron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los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70" dirty="0">
                <a:latin typeface="Tahoma"/>
                <a:cs typeface="Tahoma"/>
              </a:rPr>
              <a:t>tiempos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40" dirty="0">
                <a:latin typeface="Tahoma"/>
                <a:cs typeface="Tahoma"/>
              </a:rPr>
              <a:t>set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114" dirty="0">
                <a:latin typeface="Tahoma"/>
                <a:cs typeface="Tahoma"/>
              </a:rPr>
              <a:t>up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-125" dirty="0">
                <a:latin typeface="Tahoma"/>
                <a:cs typeface="Tahoma"/>
              </a:rPr>
              <a:t>y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65" dirty="0">
                <a:latin typeface="Tahoma"/>
                <a:cs typeface="Tahoma"/>
              </a:rPr>
              <a:t>se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60" dirty="0">
                <a:latin typeface="Tahoma"/>
                <a:cs typeface="Tahoma"/>
              </a:rPr>
              <a:t>mejoró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</a:t>
            </a:r>
            <a:r>
              <a:rPr sz="3200" spc="-170" dirty="0">
                <a:latin typeface="Tahoma"/>
                <a:cs typeface="Tahoma"/>
              </a:rPr>
              <a:t> </a:t>
            </a:r>
            <a:r>
              <a:rPr sz="3200" spc="20" dirty="0">
                <a:latin typeface="Tahoma"/>
                <a:cs typeface="Tahoma"/>
              </a:rPr>
              <a:t>eficiencia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100" dirty="0">
                <a:latin typeface="Tahoma"/>
                <a:cs typeface="Tahoma"/>
              </a:rPr>
              <a:t>de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la</a:t>
            </a:r>
            <a:r>
              <a:rPr sz="3200" spc="-165" dirty="0">
                <a:latin typeface="Tahoma"/>
                <a:cs typeface="Tahoma"/>
              </a:rPr>
              <a:t> </a:t>
            </a:r>
            <a:r>
              <a:rPr sz="3200" spc="-10" dirty="0">
                <a:latin typeface="Tahoma"/>
                <a:cs typeface="Tahoma"/>
              </a:rPr>
              <a:t>línea.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7416" y="12"/>
            <a:ext cx="739140" cy="15875"/>
          </a:xfrm>
          <a:custGeom>
            <a:avLst/>
            <a:gdLst/>
            <a:ahLst/>
            <a:cxnLst/>
            <a:rect l="l" t="t" r="r" b="b"/>
            <a:pathLst>
              <a:path w="739140" h="15875">
                <a:moveTo>
                  <a:pt x="0" y="0"/>
                </a:moveTo>
                <a:lnTo>
                  <a:pt x="64735" y="4659"/>
                </a:lnTo>
                <a:lnTo>
                  <a:pt x="120346" y="7983"/>
                </a:lnTo>
                <a:lnTo>
                  <a:pt x="177975" y="10792"/>
                </a:lnTo>
                <a:lnTo>
                  <a:pt x="237437" y="12997"/>
                </a:lnTo>
                <a:lnTo>
                  <a:pt x="298549" y="14513"/>
                </a:lnTo>
                <a:lnTo>
                  <a:pt x="361126" y="15251"/>
                </a:lnTo>
                <a:lnTo>
                  <a:pt x="424986" y="15124"/>
                </a:lnTo>
                <a:lnTo>
                  <a:pt x="489943" y="14045"/>
                </a:lnTo>
                <a:lnTo>
                  <a:pt x="555815" y="11925"/>
                </a:lnTo>
                <a:lnTo>
                  <a:pt x="622418" y="8678"/>
                </a:lnTo>
                <a:lnTo>
                  <a:pt x="689568" y="4217"/>
                </a:lnTo>
                <a:lnTo>
                  <a:pt x="738969" y="0"/>
                </a:lnTo>
                <a:lnTo>
                  <a:pt x="0" y="0"/>
                </a:lnTo>
                <a:close/>
              </a:path>
            </a:pathLst>
          </a:custGeom>
          <a:solidFill>
            <a:srgbClr val="2A8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257"/>
            <a:ext cx="1761385" cy="17938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99381" y="8697996"/>
            <a:ext cx="1888617" cy="15890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4C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8999" y="923957"/>
            <a:ext cx="3522899" cy="64357"/>
          </a:xfrm>
          <a:custGeom>
            <a:avLst/>
            <a:gdLst/>
            <a:ahLst/>
            <a:cxnLst/>
            <a:rect l="l" t="t" r="r" b="b"/>
            <a:pathLst>
              <a:path w="2815590" h="50800">
                <a:moveTo>
                  <a:pt x="0" y="43563"/>
                </a:moveTo>
                <a:lnTo>
                  <a:pt x="394" y="25253"/>
                </a:lnTo>
                <a:lnTo>
                  <a:pt x="100424" y="27375"/>
                </a:lnTo>
                <a:lnTo>
                  <a:pt x="119196" y="27557"/>
                </a:lnTo>
                <a:lnTo>
                  <a:pt x="137975" y="27357"/>
                </a:lnTo>
                <a:lnTo>
                  <a:pt x="156390" y="26577"/>
                </a:lnTo>
                <a:lnTo>
                  <a:pt x="174806" y="25765"/>
                </a:lnTo>
                <a:lnTo>
                  <a:pt x="212375" y="24920"/>
                </a:lnTo>
                <a:lnTo>
                  <a:pt x="413824" y="15838"/>
                </a:lnTo>
                <a:lnTo>
                  <a:pt x="502327" y="11637"/>
                </a:lnTo>
                <a:lnTo>
                  <a:pt x="516387" y="11940"/>
                </a:lnTo>
                <a:lnTo>
                  <a:pt x="709345" y="2007"/>
                </a:lnTo>
                <a:lnTo>
                  <a:pt x="755744" y="811"/>
                </a:lnTo>
                <a:lnTo>
                  <a:pt x="890830" y="0"/>
                </a:lnTo>
                <a:lnTo>
                  <a:pt x="934585" y="592"/>
                </a:lnTo>
                <a:lnTo>
                  <a:pt x="2353580" y="30291"/>
                </a:lnTo>
                <a:lnTo>
                  <a:pt x="2501555" y="28739"/>
                </a:lnTo>
                <a:lnTo>
                  <a:pt x="2553426" y="27121"/>
                </a:lnTo>
                <a:lnTo>
                  <a:pt x="2632726" y="23104"/>
                </a:lnTo>
                <a:lnTo>
                  <a:pt x="2685670" y="19792"/>
                </a:lnTo>
                <a:lnTo>
                  <a:pt x="2712510" y="18526"/>
                </a:lnTo>
                <a:lnTo>
                  <a:pt x="2760801" y="15495"/>
                </a:lnTo>
                <a:lnTo>
                  <a:pt x="2771666" y="15411"/>
                </a:lnTo>
                <a:lnTo>
                  <a:pt x="2794165" y="14496"/>
                </a:lnTo>
                <a:lnTo>
                  <a:pt x="2805030" y="14412"/>
                </a:lnTo>
                <a:lnTo>
                  <a:pt x="2811056" y="14541"/>
                </a:lnTo>
                <a:lnTo>
                  <a:pt x="2814985" y="18697"/>
                </a:lnTo>
                <a:lnTo>
                  <a:pt x="2814722" y="30904"/>
                </a:lnTo>
                <a:lnTo>
                  <a:pt x="2810618" y="34886"/>
                </a:lnTo>
                <a:lnTo>
                  <a:pt x="2804592" y="34756"/>
                </a:lnTo>
                <a:lnTo>
                  <a:pt x="2793727" y="34840"/>
                </a:lnTo>
                <a:lnTo>
                  <a:pt x="2771227" y="35755"/>
                </a:lnTo>
                <a:lnTo>
                  <a:pt x="2760362" y="35839"/>
                </a:lnTo>
                <a:lnTo>
                  <a:pt x="2669806" y="42031"/>
                </a:lnTo>
                <a:lnTo>
                  <a:pt x="2579294" y="46188"/>
                </a:lnTo>
                <a:lnTo>
                  <a:pt x="2556642" y="46909"/>
                </a:lnTo>
                <a:lnTo>
                  <a:pt x="2510600" y="47571"/>
                </a:lnTo>
                <a:lnTo>
                  <a:pt x="2463318" y="48970"/>
                </a:lnTo>
                <a:lnTo>
                  <a:pt x="2417841" y="49644"/>
                </a:lnTo>
                <a:lnTo>
                  <a:pt x="2394341" y="50347"/>
                </a:lnTo>
                <a:lnTo>
                  <a:pt x="2347619" y="50517"/>
                </a:lnTo>
                <a:lnTo>
                  <a:pt x="928119" y="20807"/>
                </a:lnTo>
                <a:lnTo>
                  <a:pt x="882323" y="20065"/>
                </a:lnTo>
                <a:lnTo>
                  <a:pt x="836514" y="19811"/>
                </a:lnTo>
                <a:lnTo>
                  <a:pt x="790695" y="20046"/>
                </a:lnTo>
                <a:lnTo>
                  <a:pt x="744865" y="20768"/>
                </a:lnTo>
                <a:lnTo>
                  <a:pt x="699025" y="21979"/>
                </a:lnTo>
                <a:lnTo>
                  <a:pt x="701034" y="22023"/>
                </a:lnTo>
                <a:lnTo>
                  <a:pt x="536077" y="30683"/>
                </a:lnTo>
                <a:lnTo>
                  <a:pt x="503942" y="29991"/>
                </a:lnTo>
                <a:lnTo>
                  <a:pt x="476756" y="31250"/>
                </a:lnTo>
                <a:lnTo>
                  <a:pt x="449374" y="32887"/>
                </a:lnTo>
                <a:lnTo>
                  <a:pt x="421616" y="34515"/>
                </a:lnTo>
                <a:lnTo>
                  <a:pt x="176287" y="44497"/>
                </a:lnTo>
                <a:lnTo>
                  <a:pt x="135454" y="45272"/>
                </a:lnTo>
                <a:lnTo>
                  <a:pt x="115796" y="46056"/>
                </a:lnTo>
                <a:lnTo>
                  <a:pt x="0" y="43563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39000" y="189761"/>
            <a:ext cx="3522899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400" b="1" spc="-25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Referencias</a:t>
            </a:r>
            <a:endParaRPr sz="3150" b="1" dirty="0">
              <a:solidFill>
                <a:schemeClr val="accent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38" y="1678935"/>
            <a:ext cx="104775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38" y="2098035"/>
            <a:ext cx="104775" cy="104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38" y="2936235"/>
            <a:ext cx="104775" cy="104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38" y="4193535"/>
            <a:ext cx="104775" cy="1047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538" y="5869935"/>
            <a:ext cx="104775" cy="1047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113" y="7136760"/>
            <a:ext cx="114300" cy="1142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113" y="8965560"/>
            <a:ext cx="114300" cy="11429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12784" y="1460496"/>
            <a:ext cx="16980535" cy="866965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12700" algn="just">
              <a:lnSpc>
                <a:spcPct val="114599"/>
              </a:lnSpc>
            </a:pP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Altamirano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9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2400" spc="-4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(Diciembre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16,2013)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Aplicación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metodología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Japonesa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AC-ESPEL.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Sitio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web: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http://repositorio.espe.edu.ec/handle/21000/7335</a:t>
            </a:r>
            <a:endParaRPr sz="2400" dirty="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</a:pP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Arango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Serna,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Martin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Darío;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Campuzano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Zapata,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Luis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Felipe;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Zapata 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Cortes,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Julián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André.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Mejoramiento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procesos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manufactura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utilizando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Kanban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Revista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Ingenierías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Universidad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Medellín,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vol.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14,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núm.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27,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julio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diciembre,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2015,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pp.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" dirty="0">
                <a:solidFill>
                  <a:srgbClr val="FFFFFF"/>
                </a:solidFill>
                <a:latin typeface="Tahoma"/>
                <a:cs typeface="Tahoma"/>
              </a:rPr>
              <a:t>221- </a:t>
            </a:r>
            <a:r>
              <a:rPr sz="2400" spc="-7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233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Universidad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Medellín,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Medellín,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Colombia.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https://www.redalyc.org/pdf/750/75045730015.pdf</a:t>
            </a:r>
            <a:endParaRPr sz="2400" dirty="0">
              <a:latin typeface="Tahoma"/>
              <a:cs typeface="Tahoma"/>
            </a:endParaRPr>
          </a:p>
          <a:p>
            <a:pPr marL="12700" marR="10795">
              <a:lnSpc>
                <a:spcPct val="114599"/>
              </a:lnSpc>
              <a:tabLst>
                <a:tab pos="1611630" algn="l"/>
                <a:tab pos="2448560" algn="l"/>
                <a:tab pos="4418330" algn="l"/>
                <a:tab pos="5323840" algn="l"/>
                <a:tab pos="6379845" algn="l"/>
                <a:tab pos="8385175" algn="l"/>
                <a:tab pos="9047480" algn="l"/>
                <a:tab pos="9882505" algn="l"/>
                <a:tab pos="10600690" algn="l"/>
                <a:tab pos="12296140" algn="l"/>
                <a:tab pos="14319250" algn="l"/>
                <a:tab pos="15225394" algn="l"/>
                <a:tab pos="16356965" algn="l"/>
              </a:tabLst>
            </a:pP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Quispe</a:t>
            </a:r>
            <a:r>
              <a:rPr sz="2400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Ortega,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60" dirty="0">
                <a:solidFill>
                  <a:srgbClr val="FFFFFF"/>
                </a:solidFill>
                <a:latin typeface="Tahoma"/>
                <a:cs typeface="Tahoma"/>
              </a:rPr>
              <a:t>J.,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Tahoma"/>
                <a:cs typeface="Tahoma"/>
              </a:rPr>
              <a:t>Roldan</a:t>
            </a:r>
            <a:r>
              <a:rPr sz="2400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</a:rPr>
              <a:t>Luna,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sz="2400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(2018).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Mejora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método</a:t>
            </a:r>
            <a:r>
              <a:rPr sz="2400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trabajo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incrementar</a:t>
            </a:r>
            <a:r>
              <a:rPr sz="2400" spc="3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productividad</a:t>
            </a:r>
            <a:r>
              <a:rPr sz="2400" spc="3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2400" spc="-7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proceso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laminación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tren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modulador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la	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empresa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Siderúrgica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Perú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SAA. 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https://repositorio.ucv.edu.pe/bitstream/handle/20.500.12692/28512/Quispe_OEJ-Roldan_LSS.pdf?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sequence=1&amp;isAllowed=y</a:t>
            </a:r>
            <a:endParaRPr sz="2400" dirty="0">
              <a:latin typeface="Tahoma"/>
              <a:cs typeface="Tahoma"/>
            </a:endParaRPr>
          </a:p>
          <a:p>
            <a:pPr marL="12700" marR="5715" algn="just">
              <a:lnSpc>
                <a:spcPct val="114599"/>
              </a:lnSpc>
            </a:pP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Jazziel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Camacho.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(2015).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Mejora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productividad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una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línea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producción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a través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implementación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un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programa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especializado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captura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del métrico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eficiencia </a:t>
            </a:r>
            <a:r>
              <a:rPr sz="2400" spc="25" dirty="0">
                <a:solidFill>
                  <a:srgbClr val="FFFFFF"/>
                </a:solidFill>
                <a:latin typeface="Tahoma"/>
                <a:cs typeface="Tahoma"/>
              </a:rPr>
              <a:t>general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los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equipos 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“OEE”. </a:t>
            </a:r>
            <a:r>
              <a:rPr sz="2400" spc="5" dirty="0">
                <a:solidFill>
                  <a:srgbClr val="FFFFFF"/>
                </a:solidFill>
                <a:latin typeface="Tahoma"/>
                <a:cs typeface="Tahoma"/>
              </a:rPr>
              <a:t>24/08/2021,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400" spc="45" dirty="0">
                <a:solidFill>
                  <a:srgbClr val="FFFFFF"/>
                </a:solidFill>
                <a:latin typeface="Tahoma"/>
                <a:cs typeface="Tahoma"/>
              </a:rPr>
              <a:t>Universidad </a:t>
            </a:r>
            <a:r>
              <a:rPr sz="2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Autónoma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Tahoma"/>
                <a:cs typeface="Tahoma"/>
              </a:rPr>
              <a:t>Ciudad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Juárez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Sitio</a:t>
            </a:r>
            <a:r>
              <a:rPr sz="2400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web: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http://erevistas.uacj.mx/ojs/index.php/culcyt/article/view/755</a:t>
            </a:r>
            <a:endParaRPr sz="2400" dirty="0">
              <a:latin typeface="Tahoma"/>
              <a:cs typeface="Tahoma"/>
            </a:endParaRPr>
          </a:p>
          <a:p>
            <a:pPr marL="55244" marR="339725">
              <a:lnSpc>
                <a:spcPts val="3600"/>
              </a:lnSpc>
              <a:spcBef>
                <a:spcPts val="160"/>
              </a:spcBef>
            </a:pPr>
            <a:r>
              <a:rPr sz="2600" spc="65" dirty="0">
                <a:solidFill>
                  <a:srgbClr val="FFFFFF"/>
                </a:solidFill>
                <a:latin typeface="Tahoma"/>
                <a:cs typeface="Tahoma"/>
              </a:rPr>
              <a:t>Quispe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Ortega,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Tahoma"/>
                <a:cs typeface="Tahoma"/>
              </a:rPr>
              <a:t>E.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285" dirty="0">
                <a:solidFill>
                  <a:srgbClr val="FFFFFF"/>
                </a:solidFill>
                <a:latin typeface="Tahoma"/>
                <a:cs typeface="Tahoma"/>
              </a:rPr>
              <a:t>J.,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35" dirty="0">
                <a:solidFill>
                  <a:srgbClr val="FFFFFF"/>
                </a:solidFill>
                <a:latin typeface="Tahoma"/>
                <a:cs typeface="Tahoma"/>
              </a:rPr>
              <a:t>Roldan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Luna,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S.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75" dirty="0">
                <a:solidFill>
                  <a:srgbClr val="FFFFFF"/>
                </a:solidFill>
                <a:latin typeface="Tahoma"/>
                <a:cs typeface="Tahoma"/>
              </a:rPr>
              <a:t>(2018).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Mejora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método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FFFFFF"/>
                </a:solidFill>
                <a:latin typeface="Tahoma"/>
                <a:cs typeface="Tahoma"/>
              </a:rPr>
              <a:t>trabajo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incrementar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productividad </a:t>
            </a:r>
            <a:r>
              <a:rPr sz="2600" spc="-8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2600" spc="70" dirty="0">
                <a:solidFill>
                  <a:srgbClr val="FFFFFF"/>
                </a:solidFill>
                <a:latin typeface="Tahoma"/>
                <a:cs typeface="Tahoma"/>
              </a:rPr>
              <a:t>proceso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600" spc="35" dirty="0">
                <a:solidFill>
                  <a:srgbClr val="FFFFFF"/>
                </a:solidFill>
                <a:latin typeface="Tahoma"/>
                <a:cs typeface="Tahoma"/>
              </a:rPr>
              <a:t>laminación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del tren </a:t>
            </a:r>
            <a:r>
              <a:rPr sz="2600" spc="75" dirty="0">
                <a:solidFill>
                  <a:srgbClr val="FFFFFF"/>
                </a:solidFill>
                <a:latin typeface="Tahoma"/>
                <a:cs typeface="Tahoma"/>
              </a:rPr>
              <a:t>modulador </a:t>
            </a:r>
            <a:r>
              <a:rPr sz="2600" spc="60" dirty="0">
                <a:solidFill>
                  <a:srgbClr val="FFFFFF"/>
                </a:solidFill>
                <a:latin typeface="Tahoma"/>
                <a:cs typeface="Tahoma"/>
              </a:rPr>
              <a:t>1 </a:t>
            </a:r>
            <a:r>
              <a:rPr sz="2600" spc="65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la </a:t>
            </a:r>
            <a:r>
              <a:rPr sz="2600" spc="60" dirty="0">
                <a:solidFill>
                  <a:srgbClr val="FFFFFF"/>
                </a:solidFill>
                <a:latin typeface="Tahoma"/>
                <a:cs typeface="Tahoma"/>
              </a:rPr>
              <a:t>empresa 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Siderúrgica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del </a:t>
            </a:r>
            <a:r>
              <a:rPr sz="2600" spc="70" dirty="0">
                <a:solidFill>
                  <a:srgbClr val="FFFFFF"/>
                </a:solidFill>
                <a:latin typeface="Tahoma"/>
                <a:cs typeface="Tahoma"/>
              </a:rPr>
              <a:t>Perú </a:t>
            </a:r>
            <a:r>
              <a:rPr sz="2600" spc="-55" dirty="0">
                <a:solidFill>
                  <a:srgbClr val="FFFFFF"/>
                </a:solidFill>
                <a:latin typeface="Tahoma"/>
                <a:cs typeface="Tahoma"/>
              </a:rPr>
              <a:t>SAA. </a:t>
            </a:r>
            <a:r>
              <a:rPr sz="26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https://repositorio.ucv.edu.pe/bitstream/handle/20.500.12692/28512/Quispe_OEJ-Roldan_LSS.pdf? 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ahoma"/>
                <a:cs typeface="Tahoma"/>
              </a:rPr>
              <a:t>sequence=1&amp;isAllowed=y</a:t>
            </a:r>
            <a:endParaRPr sz="2600" dirty="0">
              <a:latin typeface="Tahoma"/>
              <a:cs typeface="Tahoma"/>
            </a:endParaRPr>
          </a:p>
          <a:p>
            <a:pPr marL="55244" marR="357505">
              <a:lnSpc>
                <a:spcPts val="3600"/>
              </a:lnSpc>
            </a:pPr>
            <a:r>
              <a:rPr sz="2600" spc="60" dirty="0">
                <a:solidFill>
                  <a:srgbClr val="FFFFFF"/>
                </a:solidFill>
                <a:latin typeface="Tahoma"/>
                <a:cs typeface="Tahoma"/>
              </a:rPr>
              <a:t>María Pérez </a:t>
            </a:r>
            <a:r>
              <a:rPr sz="2600" spc="85" dirty="0">
                <a:solidFill>
                  <a:srgbClr val="FFFFFF"/>
                </a:solidFill>
                <a:latin typeface="Tahoma"/>
                <a:cs typeface="Tahoma"/>
              </a:rPr>
              <a:t>Gao </a:t>
            </a:r>
            <a:r>
              <a:rPr sz="2600" spc="30" dirty="0">
                <a:solidFill>
                  <a:srgbClr val="FFFFFF"/>
                </a:solidFill>
                <a:latin typeface="Tahoma"/>
                <a:cs typeface="Tahoma"/>
              </a:rPr>
              <a:t>Montoya. </a:t>
            </a:r>
            <a:r>
              <a:rPr sz="2600" spc="-75" dirty="0">
                <a:solidFill>
                  <a:srgbClr val="FFFFFF"/>
                </a:solidFill>
                <a:latin typeface="Tahoma"/>
                <a:cs typeface="Tahoma"/>
              </a:rPr>
              <a:t>(2017). </a:t>
            </a:r>
            <a:r>
              <a:rPr sz="2600" spc="25" dirty="0">
                <a:solidFill>
                  <a:srgbClr val="FFFFFF"/>
                </a:solidFill>
                <a:latin typeface="Tahoma"/>
                <a:cs typeface="Tahoma"/>
              </a:rPr>
              <a:t>Implementación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herramientas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600" spc="50" dirty="0">
                <a:solidFill>
                  <a:srgbClr val="FFFFFF"/>
                </a:solidFill>
                <a:latin typeface="Tahoma"/>
                <a:cs typeface="Tahoma"/>
              </a:rPr>
              <a:t>control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600" spc="30" dirty="0">
                <a:solidFill>
                  <a:srgbClr val="FFFFFF"/>
                </a:solidFill>
                <a:latin typeface="Tahoma"/>
                <a:cs typeface="Tahoma"/>
              </a:rPr>
              <a:t>calidad </a:t>
            </a:r>
            <a:r>
              <a:rPr sz="2600" spc="65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MYPEs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2600" spc="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confecciones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ahoma"/>
                <a:cs typeface="Tahoma"/>
              </a:rPr>
              <a:t>aplicación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Tahoma"/>
                <a:cs typeface="Tahoma"/>
              </a:rPr>
              <a:t>mejora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contínua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5" dirty="0">
                <a:solidFill>
                  <a:srgbClr val="FFFFFF"/>
                </a:solidFill>
                <a:latin typeface="Tahoma"/>
                <a:cs typeface="Tahoma"/>
              </a:rPr>
              <a:t>PHRA.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FFFFFF"/>
                </a:solidFill>
                <a:latin typeface="Tahoma"/>
                <a:cs typeface="Tahoma"/>
              </a:rPr>
              <a:t>24/08/2021,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5" dirty="0">
                <a:solidFill>
                  <a:srgbClr val="FFFFFF"/>
                </a:solidFill>
                <a:latin typeface="Tahoma"/>
                <a:cs typeface="Tahoma"/>
              </a:rPr>
              <a:t>Universidad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40" dirty="0">
                <a:solidFill>
                  <a:srgbClr val="FFFFFF"/>
                </a:solidFill>
                <a:latin typeface="Tahoma"/>
                <a:cs typeface="Tahoma"/>
              </a:rPr>
              <a:t>Nacional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Tahoma"/>
                <a:cs typeface="Tahoma"/>
              </a:rPr>
              <a:t>Mayor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6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15" dirty="0">
                <a:solidFill>
                  <a:srgbClr val="FFFFFF"/>
                </a:solidFill>
                <a:latin typeface="Tahoma"/>
                <a:cs typeface="Tahoma"/>
              </a:rPr>
              <a:t>San</a:t>
            </a:r>
            <a:r>
              <a:rPr sz="26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80" dirty="0">
                <a:solidFill>
                  <a:srgbClr val="FFFFFF"/>
                </a:solidFill>
                <a:latin typeface="Tahoma"/>
                <a:cs typeface="Tahoma"/>
              </a:rPr>
              <a:t>Marcos </a:t>
            </a:r>
            <a:r>
              <a:rPr sz="2600" spc="-7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5" dirty="0">
                <a:solidFill>
                  <a:srgbClr val="FFFFFF"/>
                </a:solidFill>
                <a:latin typeface="Tahoma"/>
                <a:cs typeface="Tahoma"/>
              </a:rPr>
              <a:t>Sitio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50" dirty="0">
                <a:solidFill>
                  <a:srgbClr val="FFFFFF"/>
                </a:solidFill>
                <a:latin typeface="Tahoma"/>
                <a:cs typeface="Tahoma"/>
              </a:rPr>
              <a:t>web:</a:t>
            </a:r>
            <a:r>
              <a:rPr sz="26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</a:rPr>
              <a:t>https://</a:t>
            </a:r>
            <a:r>
              <a:rPr sz="2600" spc="-10" dirty="0">
                <a:solidFill>
                  <a:srgbClr val="FFFFFF"/>
                </a:solidFill>
                <a:latin typeface="Tahoma"/>
                <a:cs typeface="Tahoma"/>
                <a:hlinkClick r:id="rId8"/>
              </a:rPr>
              <a:t>www.redalyc.org/articulo.oa?id=81653909013</a:t>
            </a:r>
            <a:endParaRPr sz="26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9687" y="56449"/>
            <a:ext cx="6731634" cy="116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>
                <a:solidFill>
                  <a:srgbClr val="32758A"/>
                </a:solidFill>
              </a:rPr>
              <a:t>Estado</a:t>
            </a:r>
            <a:r>
              <a:rPr spc="-50" dirty="0">
                <a:solidFill>
                  <a:srgbClr val="32758A"/>
                </a:solidFill>
              </a:rPr>
              <a:t> </a:t>
            </a:r>
            <a:r>
              <a:rPr spc="-315" dirty="0">
                <a:solidFill>
                  <a:srgbClr val="32758A"/>
                </a:solidFill>
              </a:rPr>
              <a:t>del</a:t>
            </a:r>
            <a:r>
              <a:rPr spc="-45" dirty="0">
                <a:solidFill>
                  <a:srgbClr val="32758A"/>
                </a:solidFill>
              </a:rPr>
              <a:t> </a:t>
            </a:r>
            <a:r>
              <a:rPr spc="220" dirty="0">
                <a:solidFill>
                  <a:srgbClr val="32758A"/>
                </a:solidFill>
              </a:rPr>
              <a:t>arte</a:t>
            </a:r>
          </a:p>
        </p:txBody>
      </p:sp>
      <p:sp>
        <p:nvSpPr>
          <p:cNvPr id="3" name="object 3"/>
          <p:cNvSpPr/>
          <p:nvPr/>
        </p:nvSpPr>
        <p:spPr>
          <a:xfrm>
            <a:off x="5791200" y="1135843"/>
            <a:ext cx="5904230" cy="104139"/>
          </a:xfrm>
          <a:custGeom>
            <a:avLst/>
            <a:gdLst/>
            <a:ahLst/>
            <a:cxnLst/>
            <a:rect l="l" t="t" r="r" b="b"/>
            <a:pathLst>
              <a:path w="5904230" h="104140">
                <a:moveTo>
                  <a:pt x="54176" y="84276"/>
                </a:moveTo>
                <a:lnTo>
                  <a:pt x="12063" y="81955"/>
                </a:lnTo>
                <a:lnTo>
                  <a:pt x="0" y="66654"/>
                </a:lnTo>
                <a:lnTo>
                  <a:pt x="1688" y="58269"/>
                </a:lnTo>
                <a:lnTo>
                  <a:pt x="6088" y="51871"/>
                </a:lnTo>
                <a:lnTo>
                  <a:pt x="12798" y="47838"/>
                </a:lnTo>
                <a:lnTo>
                  <a:pt x="21416" y="46545"/>
                </a:lnTo>
                <a:lnTo>
                  <a:pt x="401043" y="54206"/>
                </a:lnTo>
                <a:lnTo>
                  <a:pt x="440263" y="53829"/>
                </a:lnTo>
                <a:lnTo>
                  <a:pt x="517182" y="50664"/>
                </a:lnTo>
                <a:lnTo>
                  <a:pt x="595641" y="49011"/>
                </a:lnTo>
                <a:lnTo>
                  <a:pt x="634101" y="47397"/>
                </a:lnTo>
                <a:lnTo>
                  <a:pt x="1016347" y="30944"/>
                </a:lnTo>
                <a:lnTo>
                  <a:pt x="1201177" y="22583"/>
                </a:lnTo>
                <a:lnTo>
                  <a:pt x="1230655" y="23209"/>
                </a:lnTo>
                <a:lnTo>
                  <a:pt x="1633512" y="3416"/>
                </a:lnTo>
                <a:lnTo>
                  <a:pt x="1681797" y="1925"/>
                </a:lnTo>
                <a:lnTo>
                  <a:pt x="1730412" y="1068"/>
                </a:lnTo>
                <a:lnTo>
                  <a:pt x="2051750" y="0"/>
                </a:lnTo>
                <a:lnTo>
                  <a:pt x="5053989" y="62914"/>
                </a:lnTo>
                <a:lnTo>
                  <a:pt x="5304776" y="61281"/>
                </a:lnTo>
                <a:lnTo>
                  <a:pt x="5448617" y="58131"/>
                </a:lnTo>
                <a:lnTo>
                  <a:pt x="5545530" y="54135"/>
                </a:lnTo>
                <a:lnTo>
                  <a:pt x="5594400" y="51367"/>
                </a:lnTo>
                <a:lnTo>
                  <a:pt x="5650453" y="48845"/>
                </a:lnTo>
                <a:lnTo>
                  <a:pt x="5761019" y="42227"/>
                </a:lnTo>
                <a:lnTo>
                  <a:pt x="5817071" y="39706"/>
                </a:lnTo>
                <a:lnTo>
                  <a:pt x="5904072" y="34481"/>
                </a:lnTo>
                <a:lnTo>
                  <a:pt x="5903185" y="75678"/>
                </a:lnTo>
                <a:lnTo>
                  <a:pt x="5727920" y="87154"/>
                </a:lnTo>
                <a:lnTo>
                  <a:pt x="5538895" y="95426"/>
                </a:lnTo>
                <a:lnTo>
                  <a:pt x="5491587" y="96850"/>
                </a:lnTo>
                <a:lnTo>
                  <a:pt x="5395432" y="98121"/>
                </a:lnTo>
                <a:lnTo>
                  <a:pt x="5296686" y="100880"/>
                </a:lnTo>
                <a:lnTo>
                  <a:pt x="5201710" y="102178"/>
                </a:lnTo>
                <a:lnTo>
                  <a:pt x="5152633" y="103564"/>
                </a:lnTo>
                <a:lnTo>
                  <a:pt x="5006277" y="103521"/>
                </a:lnTo>
                <a:lnTo>
                  <a:pt x="2090437" y="41733"/>
                </a:lnTo>
                <a:lnTo>
                  <a:pt x="1931018" y="39671"/>
                </a:lnTo>
                <a:lnTo>
                  <a:pt x="1771532" y="40351"/>
                </a:lnTo>
                <a:lnTo>
                  <a:pt x="1611988" y="43772"/>
                </a:lnTo>
                <a:lnTo>
                  <a:pt x="1616182" y="43862"/>
                </a:lnTo>
                <a:lnTo>
                  <a:pt x="1271689" y="61127"/>
                </a:lnTo>
                <a:lnTo>
                  <a:pt x="1204574" y="59682"/>
                </a:lnTo>
                <a:lnTo>
                  <a:pt x="1159176" y="61601"/>
                </a:lnTo>
                <a:lnTo>
                  <a:pt x="1020926" y="69287"/>
                </a:lnTo>
                <a:lnTo>
                  <a:pt x="520301" y="88529"/>
                </a:lnTo>
                <a:lnTo>
                  <a:pt x="435025" y="90035"/>
                </a:lnTo>
                <a:lnTo>
                  <a:pt x="393943" y="91593"/>
                </a:lnTo>
                <a:lnTo>
                  <a:pt x="54176" y="84276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422237" y="1541266"/>
            <a:ext cx="190500" cy="8735060"/>
            <a:chOff x="3422237" y="1541266"/>
            <a:chExt cx="190500" cy="8735060"/>
          </a:xfrm>
        </p:grpSpPr>
        <p:sp>
          <p:nvSpPr>
            <p:cNvPr id="5" name="object 5"/>
            <p:cNvSpPr/>
            <p:nvPr/>
          </p:nvSpPr>
          <p:spPr>
            <a:xfrm>
              <a:off x="3517488" y="1731788"/>
              <a:ext cx="0" cy="8354059"/>
            </a:xfrm>
            <a:custGeom>
              <a:avLst/>
              <a:gdLst/>
              <a:ahLst/>
              <a:cxnLst/>
              <a:rect l="l" t="t" r="r" b="b"/>
              <a:pathLst>
                <a:path h="8354059">
                  <a:moveTo>
                    <a:pt x="0" y="8353465"/>
                  </a:moveTo>
                  <a:lnTo>
                    <a:pt x="0" y="0"/>
                  </a:lnTo>
                </a:path>
              </a:pathLst>
            </a:custGeom>
            <a:ln w="47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237" y="10085255"/>
              <a:ext cx="190502" cy="1905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237" y="1541266"/>
              <a:ext cx="190502" cy="1905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22640" y="2125914"/>
            <a:ext cx="301117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489584" algn="l"/>
                <a:tab pos="817880" algn="l"/>
                <a:tab pos="1750060" algn="l"/>
                <a:tab pos="1984375" algn="l"/>
                <a:tab pos="2553970" algn="l"/>
                <a:tab pos="2882265" algn="l"/>
              </a:tabLst>
            </a:pPr>
            <a:r>
              <a:rPr sz="1200" spc="-30" dirty="0">
                <a:latin typeface="Tahoma"/>
                <a:cs typeface="Tahoma"/>
              </a:rPr>
              <a:t>Tema: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Mejora</a:t>
            </a:r>
            <a:r>
              <a:rPr sz="1200" spc="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productividad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una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línea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0" dirty="0">
                <a:latin typeface="Tahoma"/>
                <a:cs typeface="Tahoma"/>
              </a:rPr>
              <a:t>producción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5" dirty="0">
                <a:latin typeface="Tahoma"/>
                <a:cs typeface="Tahoma"/>
              </a:rPr>
              <a:t>través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	la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2640" y="2545014"/>
            <a:ext cx="300990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25" dirty="0">
                <a:latin typeface="Tahoma"/>
                <a:cs typeface="Tahoma"/>
              </a:rPr>
              <a:t>implementación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un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programa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especializado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0" dirty="0">
                <a:latin typeface="Tahoma"/>
                <a:cs typeface="Tahoma"/>
              </a:rPr>
              <a:t>captura </a:t>
            </a:r>
            <a:r>
              <a:rPr sz="1200" spc="25" dirty="0">
                <a:latin typeface="Tahoma"/>
                <a:cs typeface="Tahoma"/>
              </a:rPr>
              <a:t>del métrico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eficiencia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general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equipos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40" dirty="0">
                <a:latin typeface="Tahoma"/>
                <a:cs typeface="Tahoma"/>
              </a:rPr>
              <a:t>“OEE”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2640" y="3383214"/>
            <a:ext cx="301117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proyecto</a:t>
            </a:r>
            <a:r>
              <a:rPr sz="1200" spc="25" dirty="0">
                <a:latin typeface="Tahoma"/>
                <a:cs typeface="Tahoma"/>
              </a:rPr>
              <a:t> del </a:t>
            </a:r>
            <a:r>
              <a:rPr sz="1200" spc="10" dirty="0">
                <a:latin typeface="Tahoma"/>
                <a:cs typeface="Tahoma"/>
              </a:rPr>
              <a:t>cual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investigue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trata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hacer </a:t>
            </a:r>
            <a:r>
              <a:rPr sz="1200" spc="25" dirty="0">
                <a:latin typeface="Tahoma"/>
                <a:cs typeface="Tahoma"/>
              </a:rPr>
              <a:t>una </a:t>
            </a:r>
            <a:r>
              <a:rPr sz="1200" spc="15" dirty="0">
                <a:latin typeface="Tahoma"/>
                <a:cs typeface="Tahoma"/>
              </a:rPr>
              <a:t>mejora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25" dirty="0">
                <a:latin typeface="Tahoma"/>
                <a:cs typeface="Tahoma"/>
              </a:rPr>
              <a:t>una </a:t>
            </a:r>
            <a:r>
              <a:rPr sz="1200" spc="30" dirty="0">
                <a:latin typeface="Tahoma"/>
                <a:cs typeface="Tahoma"/>
              </a:rPr>
              <a:t>empresa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una maquiladora </a:t>
            </a:r>
            <a:r>
              <a:rPr sz="1200" spc="35" dirty="0">
                <a:latin typeface="Tahoma"/>
                <a:cs typeface="Tahoma"/>
              </a:rPr>
              <a:t>de productos </a:t>
            </a:r>
            <a:r>
              <a:rPr sz="1200" spc="10" dirty="0">
                <a:latin typeface="Tahoma"/>
                <a:cs typeface="Tahoma"/>
              </a:rPr>
              <a:t>médicos,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esta </a:t>
            </a:r>
            <a:r>
              <a:rPr sz="1200" spc="15" dirty="0">
                <a:latin typeface="Tahoma"/>
                <a:cs typeface="Tahoma"/>
              </a:rPr>
              <a:t>mejora </a:t>
            </a:r>
            <a:r>
              <a:rPr sz="1200" spc="20" dirty="0">
                <a:latin typeface="Tahoma"/>
                <a:cs typeface="Tahoma"/>
              </a:rPr>
              <a:t>consiste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25" dirty="0">
                <a:latin typeface="Tahoma"/>
                <a:cs typeface="Tahoma"/>
              </a:rPr>
              <a:t>implementar </a:t>
            </a:r>
            <a:r>
              <a:rPr sz="1200" spc="35" dirty="0">
                <a:latin typeface="Tahoma"/>
                <a:cs typeface="Tahoma"/>
              </a:rPr>
              <a:t>un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programa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técnicamente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tome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cálculos,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datos,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mediciones,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etc.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65" dirty="0">
                <a:latin typeface="Tahoma"/>
                <a:cs typeface="Tahoma"/>
              </a:rPr>
              <a:t>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todo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tenga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ver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tema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numérico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sea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más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exacto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preciso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dirty="0">
                <a:latin typeface="Tahoma"/>
                <a:cs typeface="Tahoma"/>
              </a:rPr>
              <a:t>haya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error,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también </a:t>
            </a:r>
            <a:r>
              <a:rPr sz="1200" spc="35" dirty="0">
                <a:latin typeface="Tahoma"/>
                <a:cs typeface="Tahoma"/>
              </a:rPr>
              <a:t>con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0" dirty="0">
                <a:latin typeface="Tahoma"/>
                <a:cs typeface="Tahoma"/>
              </a:rPr>
              <a:t>intención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5" dirty="0">
                <a:latin typeface="Tahoma"/>
                <a:cs typeface="Tahoma"/>
              </a:rPr>
              <a:t>reducir </a:t>
            </a:r>
            <a:r>
              <a:rPr sz="1200" spc="35" dirty="0">
                <a:latin typeface="Tahoma"/>
                <a:cs typeface="Tahoma"/>
              </a:rPr>
              <a:t>todo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tiempos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muertos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eso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mejorar</a:t>
            </a:r>
            <a:r>
              <a:rPr sz="1200" spc="10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2640" y="5478713"/>
            <a:ext cx="301053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1002665" algn="l"/>
                <a:tab pos="1310005" algn="l"/>
                <a:tab pos="1471930" algn="l"/>
                <a:tab pos="1732280" algn="l"/>
                <a:tab pos="2470785" algn="l"/>
                <a:tab pos="2758440" algn="l"/>
                <a:tab pos="2881630" algn="l"/>
              </a:tabLst>
            </a:pPr>
            <a:r>
              <a:rPr sz="1200" spc="10" dirty="0">
                <a:latin typeface="Tahoma"/>
                <a:cs typeface="Tahoma"/>
              </a:rPr>
              <a:t>productividad,			</a:t>
            </a:r>
            <a:r>
              <a:rPr sz="1200" spc="20" dirty="0">
                <a:latin typeface="Tahoma"/>
                <a:cs typeface="Tahoma"/>
              </a:rPr>
              <a:t>técnicamente			</a:t>
            </a:r>
            <a:r>
              <a:rPr sz="1200" dirty="0">
                <a:latin typeface="Tahoma"/>
                <a:cs typeface="Tahoma"/>
              </a:rPr>
              <a:t>la  </a:t>
            </a:r>
            <a:r>
              <a:rPr sz="1200" spc="20" dirty="0">
                <a:latin typeface="Tahoma"/>
                <a:cs typeface="Tahoma"/>
              </a:rPr>
              <a:t>metodología	</a:t>
            </a:r>
            <a:r>
              <a:rPr sz="1200" spc="35" dirty="0">
                <a:latin typeface="Tahoma"/>
                <a:cs typeface="Tahoma"/>
              </a:rPr>
              <a:t>de	</a:t>
            </a:r>
            <a:r>
              <a:rPr sz="1200" spc="15" dirty="0">
                <a:latin typeface="Tahoma"/>
                <a:cs typeface="Tahoma"/>
              </a:rPr>
              <a:t>este	</a:t>
            </a:r>
            <a:r>
              <a:rPr sz="1200" spc="20" dirty="0">
                <a:latin typeface="Tahoma"/>
                <a:cs typeface="Tahoma"/>
              </a:rPr>
              <a:t>proyecto	</a:t>
            </a:r>
            <a:r>
              <a:rPr sz="1200" spc="25" dirty="0">
                <a:latin typeface="Tahoma"/>
                <a:cs typeface="Tahoma"/>
              </a:rPr>
              <a:t>es	</a:t>
            </a:r>
            <a:r>
              <a:rPr sz="1200" spc="45" dirty="0">
                <a:latin typeface="Tahoma"/>
                <a:cs typeface="Tahoma"/>
              </a:rPr>
              <a:t>por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2640" y="5924483"/>
            <a:ext cx="3005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5" dirty="0">
                <a:latin typeface="Tahoma"/>
                <a:cs typeface="Tahoma"/>
              </a:rPr>
              <a:t>medio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filtros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ya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cuenta</a:t>
            </a:r>
            <a:r>
              <a:rPr sz="1200" spc="1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varios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2640" y="6107363"/>
            <a:ext cx="3013075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25" dirty="0">
                <a:latin typeface="Tahoma"/>
                <a:cs typeface="Tahoma"/>
              </a:rPr>
              <a:t>parámetros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15" dirty="0">
                <a:latin typeface="Tahoma"/>
                <a:cs typeface="Tahoma"/>
              </a:rPr>
              <a:t>tiene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cumplir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0" dirty="0">
                <a:latin typeface="Tahoma"/>
                <a:cs typeface="Tahoma"/>
              </a:rPr>
              <a:t>lo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15" dirty="0">
                <a:latin typeface="Tahoma"/>
                <a:cs typeface="Tahoma"/>
              </a:rPr>
              <a:t>esté trabajando este </a:t>
            </a:r>
            <a:r>
              <a:rPr sz="1200" spc="40" dirty="0">
                <a:latin typeface="Tahoma"/>
                <a:cs typeface="Tahoma"/>
              </a:rPr>
              <a:t>como 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desea,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sería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un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tipo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cíclico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condiciones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ya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cuentan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varios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parámetros,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-5" dirty="0">
                <a:latin typeface="Tahoma"/>
                <a:cs typeface="Tahoma"/>
              </a:rPr>
              <a:t>fácil </a:t>
            </a:r>
            <a:r>
              <a:rPr sz="1200" spc="10" dirty="0">
                <a:latin typeface="Tahoma"/>
                <a:cs typeface="Tahoma"/>
              </a:rPr>
              <a:t>si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30" dirty="0">
                <a:latin typeface="Tahoma"/>
                <a:cs typeface="Tahoma"/>
              </a:rPr>
              <a:t>cumple </a:t>
            </a:r>
            <a:r>
              <a:rPr sz="1200" spc="-5" dirty="0">
                <a:latin typeface="Tahoma"/>
                <a:cs typeface="Tahoma"/>
              </a:rPr>
              <a:t>hay 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buscar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solución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cumpla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si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cumple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avanza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al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próximo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paso,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contrario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no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puede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avanzar.</a:t>
            </a:r>
            <a:endParaRPr sz="1200">
              <a:latin typeface="Tahoma"/>
              <a:cs typeface="Tahoma"/>
            </a:endParaRPr>
          </a:p>
          <a:p>
            <a:pPr marL="12700" marR="7620" algn="just">
              <a:lnSpc>
                <a:spcPct val="114599"/>
              </a:lnSpc>
            </a:pP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diferentes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tipos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cálculos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tomaron</a:t>
            </a:r>
            <a:r>
              <a:rPr sz="1200" spc="35" dirty="0">
                <a:latin typeface="Tahoma"/>
                <a:cs typeface="Tahoma"/>
              </a:rPr>
              <a:t> pudimos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ver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estamos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haciendo </a:t>
            </a:r>
            <a:r>
              <a:rPr sz="1200" spc="-15" dirty="0">
                <a:latin typeface="Tahoma"/>
                <a:cs typeface="Tahoma"/>
              </a:rPr>
              <a:t>mal, </a:t>
            </a:r>
            <a:r>
              <a:rPr sz="1200" spc="20" dirty="0">
                <a:latin typeface="Tahoma"/>
                <a:cs typeface="Tahoma"/>
              </a:rPr>
              <a:t>lo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-5" dirty="0">
                <a:latin typeface="Tahoma"/>
                <a:cs typeface="Tahoma"/>
              </a:rPr>
              <a:t>hay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0" dirty="0">
                <a:latin typeface="Tahoma"/>
                <a:cs typeface="Tahoma"/>
              </a:rPr>
              <a:t>hacer para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mejorar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numero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deseamos.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2640" y="8648634"/>
            <a:ext cx="3006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  <a:tab pos="814069" algn="l"/>
                <a:tab pos="1126490" algn="l"/>
                <a:tab pos="1995170" algn="l"/>
              </a:tabLst>
            </a:pPr>
            <a:r>
              <a:rPr sz="1200" spc="-30" dirty="0">
                <a:latin typeface="Tahoma"/>
                <a:cs typeface="Tahoma"/>
              </a:rPr>
              <a:t>Ya	</a:t>
            </a:r>
            <a:r>
              <a:rPr sz="1200" spc="35" dirty="0">
                <a:latin typeface="Tahoma"/>
                <a:cs typeface="Tahoma"/>
              </a:rPr>
              <a:t>con	</a:t>
            </a:r>
            <a:r>
              <a:rPr sz="1200" spc="10" dirty="0">
                <a:latin typeface="Tahoma"/>
                <a:cs typeface="Tahoma"/>
              </a:rPr>
              <a:t>el	</a:t>
            </a:r>
            <a:r>
              <a:rPr sz="1200" spc="20" dirty="0">
                <a:latin typeface="Tahoma"/>
                <a:cs typeface="Tahoma"/>
              </a:rPr>
              <a:t>programa	</a:t>
            </a:r>
            <a:r>
              <a:rPr sz="1200" spc="25" dirty="0">
                <a:latin typeface="Tahoma"/>
                <a:cs typeface="Tahoma"/>
              </a:rPr>
              <a:t>implementado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2640" y="8831513"/>
            <a:ext cx="300545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746125" algn="l"/>
                <a:tab pos="1482725" algn="l"/>
                <a:tab pos="1876425" algn="l"/>
                <a:tab pos="2491105" algn="l"/>
                <a:tab pos="2797810" algn="l"/>
              </a:tabLst>
            </a:pPr>
            <a:r>
              <a:rPr sz="1200" spc="35" dirty="0">
                <a:latin typeface="Tahoma"/>
                <a:cs typeface="Tahoma"/>
              </a:rPr>
              <a:t>pudimos	</a:t>
            </a:r>
            <a:r>
              <a:rPr sz="1200" spc="20" dirty="0">
                <a:latin typeface="Tahoma"/>
                <a:cs typeface="Tahoma"/>
              </a:rPr>
              <a:t>observar	</a:t>
            </a:r>
            <a:r>
              <a:rPr sz="1200" spc="25" dirty="0">
                <a:latin typeface="Tahoma"/>
                <a:cs typeface="Tahoma"/>
              </a:rPr>
              <a:t>una	</a:t>
            </a:r>
            <a:r>
              <a:rPr sz="1200" spc="15" dirty="0">
                <a:latin typeface="Tahoma"/>
                <a:cs typeface="Tahoma"/>
              </a:rPr>
              <a:t>mejora	</a:t>
            </a:r>
            <a:r>
              <a:rPr sz="1200" spc="30" dirty="0">
                <a:latin typeface="Tahoma"/>
                <a:cs typeface="Tahoma"/>
              </a:rPr>
              <a:t>en	</a:t>
            </a:r>
            <a:r>
              <a:rPr sz="1200" spc="20" dirty="0">
                <a:latin typeface="Tahoma"/>
                <a:cs typeface="Tahoma"/>
              </a:rPr>
              <a:t>los  </a:t>
            </a:r>
            <a:r>
              <a:rPr sz="1200" spc="25" dirty="0">
                <a:latin typeface="Tahoma"/>
                <a:cs typeface="Tahoma"/>
              </a:rPr>
              <a:t>resultados</a:t>
            </a:r>
            <a:r>
              <a:rPr sz="1200" spc="9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líneas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8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producción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2640" y="9250613"/>
            <a:ext cx="300799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críticas</a:t>
            </a:r>
            <a:r>
              <a:rPr sz="1200" spc="36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3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proyecto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quedo</a:t>
            </a:r>
            <a:r>
              <a:rPr sz="1200" spc="3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abarcar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todas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líneas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fábrica.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00827" y="2125914"/>
            <a:ext cx="23094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Tema: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MEJORAMIENTO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 PROCESOS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MANUFACTURA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UTILIZANDO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KANBAN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09"/>
              </a:spcBef>
            </a:pPr>
            <a:r>
              <a:rPr sz="1200" spc="10" dirty="0">
                <a:latin typeface="Tahoma"/>
                <a:cs typeface="Tahoma"/>
              </a:rPr>
              <a:t>Este    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artículo   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presenta   </a:t>
            </a:r>
            <a:r>
              <a:rPr sz="1200" spc="38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0827" y="2990784"/>
            <a:ext cx="2304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42644" algn="l"/>
                <a:tab pos="1167765" algn="l"/>
                <a:tab pos="1433830" algn="l"/>
              </a:tabLst>
            </a:pPr>
            <a:r>
              <a:rPr sz="1200" spc="15" dirty="0">
                <a:latin typeface="Tahoma"/>
                <a:cs typeface="Tahoma"/>
              </a:rPr>
              <a:t>aplicación	</a:t>
            </a:r>
            <a:r>
              <a:rPr sz="1200" spc="35" dirty="0">
                <a:latin typeface="Tahoma"/>
                <a:cs typeface="Tahoma"/>
              </a:rPr>
              <a:t>de	</a:t>
            </a:r>
            <a:r>
              <a:rPr sz="1200" dirty="0">
                <a:latin typeface="Tahoma"/>
                <a:cs typeface="Tahoma"/>
              </a:rPr>
              <a:t>la	</a:t>
            </a:r>
            <a:r>
              <a:rPr sz="1200" spc="20" dirty="0">
                <a:latin typeface="Tahoma"/>
                <a:cs typeface="Tahoma"/>
              </a:rPr>
              <a:t>metodología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00827" y="3173664"/>
            <a:ext cx="231140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427990" algn="l"/>
                <a:tab pos="1017905" algn="l"/>
                <a:tab pos="1705610" algn="l"/>
                <a:tab pos="2030730" algn="l"/>
              </a:tabLst>
            </a:pPr>
            <a:r>
              <a:rPr sz="1200" spc="20" dirty="0">
                <a:latin typeface="Tahoma"/>
                <a:cs typeface="Tahoma"/>
              </a:rPr>
              <a:t>Kanban</a:t>
            </a:r>
            <a:r>
              <a:rPr sz="1200" spc="3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3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análisis</a:t>
            </a:r>
            <a:r>
              <a:rPr sz="1200" spc="3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del</a:t>
            </a:r>
            <a:r>
              <a:rPr sz="1200" spc="31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efecto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5" dirty="0">
                <a:latin typeface="Tahoma"/>
                <a:cs typeface="Tahoma"/>
              </a:rPr>
              <a:t>puede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15" dirty="0">
                <a:latin typeface="Tahoma"/>
                <a:cs typeface="Tahoma"/>
              </a:rPr>
              <a:t>generar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25" dirty="0">
                <a:latin typeface="Tahoma"/>
                <a:cs typeface="Tahoma"/>
              </a:rPr>
              <a:t>una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00827" y="3619434"/>
            <a:ext cx="2303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07720" algn="l"/>
                <a:tab pos="1174115" algn="l"/>
                <a:tab pos="2116455" algn="l"/>
              </a:tabLst>
            </a:pPr>
            <a:r>
              <a:rPr sz="1200" spc="30" dirty="0">
                <a:latin typeface="Tahoma"/>
                <a:cs typeface="Tahoma"/>
              </a:rPr>
              <a:t>empresa	</a:t>
            </a:r>
            <a:r>
              <a:rPr sz="1200" spc="35" dirty="0">
                <a:latin typeface="Tahoma"/>
                <a:cs typeface="Tahoma"/>
              </a:rPr>
              <a:t>de	</a:t>
            </a:r>
            <a:r>
              <a:rPr sz="1200" spc="15" dirty="0">
                <a:latin typeface="Tahoma"/>
                <a:cs typeface="Tahoma"/>
              </a:rPr>
              <a:t>fabricación	</a:t>
            </a:r>
            <a:r>
              <a:rPr sz="1200" spc="3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00827" y="3802313"/>
            <a:ext cx="230695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795020" algn="l"/>
                <a:tab pos="1047750" algn="l"/>
                <a:tab pos="1864360" algn="l"/>
                <a:tab pos="2176145" algn="l"/>
              </a:tabLst>
            </a:pPr>
            <a:r>
              <a:rPr sz="1200" spc="25" dirty="0">
                <a:latin typeface="Tahoma"/>
                <a:cs typeface="Tahoma"/>
              </a:rPr>
              <a:t>transformadores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distribución.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Mediante</a:t>
            </a:r>
            <a:r>
              <a:rPr sz="1200" dirty="0">
                <a:latin typeface="Tahoma"/>
                <a:cs typeface="Tahoma"/>
              </a:rPr>
              <a:t>	la	</a:t>
            </a:r>
            <a:r>
              <a:rPr sz="1200" spc="15" dirty="0">
                <a:latin typeface="Tahoma"/>
                <a:cs typeface="Tahoma"/>
              </a:rPr>
              <a:t>aplicación</a:t>
            </a:r>
            <a:r>
              <a:rPr sz="1200" dirty="0">
                <a:latin typeface="Tahoma"/>
                <a:cs typeface="Tahoma"/>
              </a:rPr>
              <a:t>	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	la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700827" y="4221413"/>
            <a:ext cx="2308860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20" dirty="0">
                <a:latin typeface="Tahoma"/>
                <a:cs typeface="Tahoma"/>
              </a:rPr>
              <a:t>metodología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propuesta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posible </a:t>
            </a:r>
            <a:r>
              <a:rPr sz="1200" spc="15" dirty="0">
                <a:latin typeface="Tahoma"/>
                <a:cs typeface="Tahoma"/>
              </a:rPr>
              <a:t>mejorar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5" dirty="0">
                <a:latin typeface="Tahoma"/>
                <a:cs typeface="Tahoma"/>
              </a:rPr>
              <a:t>programación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producción,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objetivo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00827" y="4876733"/>
            <a:ext cx="2309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1475" algn="l"/>
                <a:tab pos="1045844" algn="l"/>
                <a:tab pos="1346200" algn="l"/>
                <a:tab pos="2121535" algn="l"/>
              </a:tabLst>
            </a:pPr>
            <a:r>
              <a:rPr sz="1200" spc="35" dirty="0">
                <a:latin typeface="Tahoma"/>
                <a:cs typeface="Tahoma"/>
              </a:rPr>
              <a:t>de	</a:t>
            </a:r>
            <a:r>
              <a:rPr sz="1200" spc="25" dirty="0">
                <a:latin typeface="Tahoma"/>
                <a:cs typeface="Tahoma"/>
              </a:rPr>
              <a:t>reducir	</a:t>
            </a:r>
            <a:r>
              <a:rPr sz="1200" dirty="0">
                <a:latin typeface="Tahoma"/>
                <a:cs typeface="Tahoma"/>
              </a:rPr>
              <a:t>la	</a:t>
            </a:r>
            <a:r>
              <a:rPr sz="1200" spc="20" dirty="0">
                <a:latin typeface="Tahoma"/>
                <a:cs typeface="Tahoma"/>
              </a:rPr>
              <a:t>cantidad	</a:t>
            </a:r>
            <a:r>
              <a:rPr sz="1200" spc="3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00827" y="5059613"/>
            <a:ext cx="230949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35" dirty="0">
                <a:latin typeface="Tahoma"/>
                <a:cs typeface="Tahoma"/>
              </a:rPr>
              <a:t>producto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35" dirty="0">
                <a:latin typeface="Tahoma"/>
                <a:cs typeface="Tahoma"/>
              </a:rPr>
              <a:t>proceso que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utilizado,</a:t>
            </a:r>
            <a:r>
              <a:rPr sz="1200" spc="39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forma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reduzca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inventario.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00827" y="5924483"/>
            <a:ext cx="2302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6395" algn="l"/>
                <a:tab pos="1418590" algn="l"/>
                <a:tab pos="2134235" algn="l"/>
              </a:tabLst>
            </a:pPr>
            <a:r>
              <a:rPr sz="1200" spc="10" dirty="0">
                <a:latin typeface="Tahoma"/>
                <a:cs typeface="Tahoma"/>
              </a:rPr>
              <a:t>La	</a:t>
            </a:r>
            <a:r>
              <a:rPr sz="1200" spc="20" dirty="0">
                <a:latin typeface="Tahoma"/>
                <a:cs typeface="Tahoma"/>
              </a:rPr>
              <a:t>metodología	Kanban	</a:t>
            </a:r>
            <a:r>
              <a:rPr sz="1200" spc="25" dirty="0">
                <a:latin typeface="Tahoma"/>
                <a:cs typeface="Tahoma"/>
              </a:rPr>
              <a:t>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700827" y="6107363"/>
            <a:ext cx="230251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15" dirty="0">
                <a:latin typeface="Tahoma"/>
                <a:cs typeface="Tahoma"/>
              </a:rPr>
              <a:t>aplicable</a:t>
            </a:r>
            <a:r>
              <a:rPr sz="1200" spc="28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28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entornos</a:t>
            </a:r>
            <a:r>
              <a:rPr sz="1200" spc="28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repetitivos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18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manufactura</a:t>
            </a:r>
            <a:r>
              <a:rPr sz="1200" spc="20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18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donde</a:t>
            </a:r>
            <a:r>
              <a:rPr sz="1200" spc="17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00827" y="6526463"/>
            <a:ext cx="2310765" cy="2330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material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fluye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rutas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fijas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tasas constantes, </a:t>
            </a:r>
            <a:r>
              <a:rPr sz="1200" dirty="0">
                <a:latin typeface="Tahoma"/>
                <a:cs typeface="Tahoma"/>
              </a:rPr>
              <a:t>al igual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10" dirty="0">
                <a:latin typeface="Tahoma"/>
                <a:cs typeface="Tahoma"/>
              </a:rPr>
              <a:t>el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proyecto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cual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estamos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trabajando.</a:t>
            </a:r>
            <a:endParaRPr sz="1200" dirty="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</a:pPr>
            <a:r>
              <a:rPr sz="1200" spc="10" dirty="0">
                <a:latin typeface="Tahoma"/>
                <a:cs typeface="Tahoma"/>
              </a:rPr>
              <a:t>La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metodología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Kanban</a:t>
            </a:r>
            <a:r>
              <a:rPr sz="1200" spc="25" dirty="0">
                <a:latin typeface="Tahoma"/>
                <a:cs typeface="Tahoma"/>
              </a:rPr>
              <a:t> busca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seguir varios </a:t>
            </a:r>
            <a:r>
              <a:rPr sz="1200" spc="5" dirty="0">
                <a:latin typeface="Tahoma"/>
                <a:cs typeface="Tahoma"/>
              </a:rPr>
              <a:t>pasos,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15" dirty="0">
                <a:latin typeface="Tahoma"/>
                <a:cs typeface="Tahoma"/>
              </a:rPr>
              <a:t>les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presentare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10" dirty="0">
                <a:latin typeface="Tahoma"/>
                <a:cs typeface="Tahoma"/>
              </a:rPr>
              <a:t>continuación, </a:t>
            </a:r>
            <a:r>
              <a:rPr sz="1200" spc="35" dirty="0">
                <a:latin typeface="Tahoma"/>
                <a:cs typeface="Tahoma"/>
              </a:rPr>
              <a:t>son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pasos</a:t>
            </a:r>
            <a:r>
              <a:rPr sz="1200" spc="35" dirty="0">
                <a:latin typeface="Tahoma"/>
                <a:cs typeface="Tahoma"/>
              </a:rPr>
              <a:t> 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nos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ayudarían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directamente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elaboración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30" dirty="0">
                <a:latin typeface="Tahoma"/>
                <a:cs typeface="Tahoma"/>
              </a:rPr>
              <a:t>nuestro </a:t>
            </a:r>
            <a:r>
              <a:rPr sz="1200" spc="-5" dirty="0">
                <a:latin typeface="Tahoma"/>
                <a:cs typeface="Tahoma"/>
              </a:rPr>
              <a:t>trabajo,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0" dirty="0">
                <a:latin typeface="Tahoma"/>
                <a:cs typeface="Tahoma"/>
              </a:rPr>
              <a:t>serían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siguientes: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00827" y="9041063"/>
            <a:ext cx="23101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911860" algn="l"/>
                <a:tab pos="1260475" algn="l"/>
                <a:tab pos="2122805" algn="l"/>
              </a:tabLst>
            </a:pPr>
            <a:r>
              <a:rPr sz="1200" spc="25" dirty="0">
                <a:latin typeface="Tahoma"/>
                <a:cs typeface="Tahoma"/>
              </a:rPr>
              <a:t>Minimizar	</a:t>
            </a:r>
            <a:r>
              <a:rPr sz="1200" spc="10" dirty="0">
                <a:latin typeface="Tahoma"/>
                <a:cs typeface="Tahoma"/>
              </a:rPr>
              <a:t>el	</a:t>
            </a:r>
            <a:r>
              <a:rPr sz="1200" spc="35" dirty="0">
                <a:latin typeface="Tahoma"/>
                <a:cs typeface="Tahoma"/>
              </a:rPr>
              <a:t>producto	</a:t>
            </a:r>
            <a:r>
              <a:rPr sz="1200" spc="25" dirty="0">
                <a:latin typeface="Tahoma"/>
                <a:cs typeface="Tahoma"/>
              </a:rPr>
              <a:t>en  </a:t>
            </a:r>
            <a:r>
              <a:rPr sz="1200" spc="20" dirty="0">
                <a:latin typeface="Tahoma"/>
                <a:cs typeface="Tahoma"/>
              </a:rPr>
              <a:t>proceso.</a:t>
            </a:r>
            <a:endParaRPr sz="1200" dirty="0">
              <a:latin typeface="Tahoma"/>
              <a:cs typeface="Tahoma"/>
            </a:endParaRPr>
          </a:p>
          <a:p>
            <a:pPr marL="12700" marR="8890">
              <a:lnSpc>
                <a:spcPct val="114599"/>
              </a:lnSpc>
            </a:pPr>
            <a:r>
              <a:rPr sz="1200" spc="25" dirty="0">
                <a:latin typeface="Tahoma"/>
                <a:cs typeface="Tahoma"/>
              </a:rPr>
              <a:t>Mejorar</a:t>
            </a:r>
            <a:r>
              <a:rPr sz="1200" spc="4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comunicación</a:t>
            </a:r>
            <a:r>
              <a:rPr sz="1200" spc="42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entre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procesos.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072082" y="1521901"/>
            <a:ext cx="190500" cy="8735060"/>
            <a:chOff x="10072082" y="1521901"/>
            <a:chExt cx="190500" cy="8735060"/>
          </a:xfrm>
        </p:grpSpPr>
        <p:sp>
          <p:nvSpPr>
            <p:cNvPr id="34" name="object 34"/>
            <p:cNvSpPr/>
            <p:nvPr/>
          </p:nvSpPr>
          <p:spPr>
            <a:xfrm>
              <a:off x="10167333" y="1712422"/>
              <a:ext cx="0" cy="8354059"/>
            </a:xfrm>
            <a:custGeom>
              <a:avLst/>
              <a:gdLst/>
              <a:ahLst/>
              <a:cxnLst/>
              <a:rect l="l" t="t" r="r" b="b"/>
              <a:pathLst>
                <a:path h="8354059">
                  <a:moveTo>
                    <a:pt x="0" y="8353465"/>
                  </a:moveTo>
                  <a:lnTo>
                    <a:pt x="0" y="0"/>
                  </a:lnTo>
                </a:path>
              </a:pathLst>
            </a:custGeom>
            <a:ln w="47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72082" y="10065890"/>
              <a:ext cx="190502" cy="19051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2082" y="1521901"/>
              <a:ext cx="190502" cy="19051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447013" y="1897000"/>
            <a:ext cx="353758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Tema:</a:t>
            </a:r>
            <a:r>
              <a:rPr sz="1200" spc="-2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Mejora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método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trabajo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incrementar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productividad</a:t>
            </a:r>
            <a:r>
              <a:rPr sz="1200" spc="25" dirty="0">
                <a:latin typeface="Tahoma"/>
                <a:cs typeface="Tahoma"/>
              </a:rPr>
              <a:t> del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proceso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laminación </a:t>
            </a:r>
            <a:r>
              <a:rPr sz="1200" spc="25" dirty="0">
                <a:latin typeface="Tahoma"/>
                <a:cs typeface="Tahoma"/>
              </a:rPr>
              <a:t>del tren </a:t>
            </a:r>
            <a:r>
              <a:rPr sz="1200" spc="35" dirty="0">
                <a:latin typeface="Tahoma"/>
                <a:cs typeface="Tahoma"/>
              </a:rPr>
              <a:t>modulador </a:t>
            </a:r>
            <a:r>
              <a:rPr sz="1200" spc="25" dirty="0">
                <a:latin typeface="Tahoma"/>
                <a:cs typeface="Tahoma"/>
              </a:rPr>
              <a:t>1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30" dirty="0">
                <a:latin typeface="Tahoma"/>
                <a:cs typeface="Tahoma"/>
              </a:rPr>
              <a:t>empresa 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siderúrgica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Perú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-35" dirty="0">
                <a:latin typeface="Tahoma"/>
                <a:cs typeface="Tahoma"/>
              </a:rPr>
              <a:t>S.A.A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47013" y="2944750"/>
            <a:ext cx="3538854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La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problemática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aborda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artículo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ubicar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25" dirty="0">
                <a:latin typeface="Tahoma"/>
                <a:cs typeface="Tahoma"/>
              </a:rPr>
              <a:t>tiempos </a:t>
            </a:r>
            <a:r>
              <a:rPr sz="1200" spc="30" dirty="0">
                <a:latin typeface="Tahoma"/>
                <a:cs typeface="Tahoma"/>
              </a:rPr>
              <a:t>muertos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5" dirty="0">
                <a:latin typeface="Tahoma"/>
                <a:cs typeface="Tahoma"/>
              </a:rPr>
              <a:t>producen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10" dirty="0">
                <a:latin typeface="Tahoma"/>
                <a:cs typeface="Tahoma"/>
              </a:rPr>
              <a:t>línea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producción</a:t>
            </a:r>
            <a:r>
              <a:rPr sz="1200" spc="35" dirty="0">
                <a:latin typeface="Tahoma"/>
                <a:cs typeface="Tahoma"/>
              </a:rPr>
              <a:t> 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laminación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caliente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varillas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construcción. </a:t>
            </a:r>
            <a:r>
              <a:rPr sz="1200" spc="30" dirty="0">
                <a:latin typeface="Tahoma"/>
                <a:cs typeface="Tahoma"/>
              </a:rPr>
              <a:t>Los </a:t>
            </a:r>
            <a:r>
              <a:rPr sz="1200" spc="25" dirty="0">
                <a:latin typeface="Tahoma"/>
                <a:cs typeface="Tahoma"/>
              </a:rPr>
              <a:t>autores mencionan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estos tiempos </a:t>
            </a:r>
            <a:r>
              <a:rPr sz="1200" spc="30" dirty="0">
                <a:latin typeface="Tahoma"/>
                <a:cs typeface="Tahoma"/>
              </a:rPr>
              <a:t>muertos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5" dirty="0">
                <a:latin typeface="Tahoma"/>
                <a:cs typeface="Tahoma"/>
              </a:rPr>
              <a:t>deben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tiene</a:t>
            </a:r>
            <a:r>
              <a:rPr sz="1200" spc="20" dirty="0">
                <a:latin typeface="Tahoma"/>
                <a:cs typeface="Tahoma"/>
              </a:rPr>
              <a:t> estandarizado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un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proceso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50" dirty="0">
                <a:latin typeface="Tahoma"/>
                <a:cs typeface="Tahoma"/>
              </a:rPr>
              <a:t>o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un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tiempo </a:t>
            </a:r>
            <a:r>
              <a:rPr sz="1200" spc="30" dirty="0">
                <a:latin typeface="Tahoma"/>
                <a:cs typeface="Tahoma"/>
              </a:rPr>
              <a:t> determinado </a:t>
            </a:r>
            <a:r>
              <a:rPr sz="1200" spc="45" dirty="0">
                <a:latin typeface="Tahoma"/>
                <a:cs typeface="Tahoma"/>
              </a:rPr>
              <a:t>por </a:t>
            </a:r>
            <a:r>
              <a:rPr sz="1200" spc="10" dirty="0">
                <a:latin typeface="Tahoma"/>
                <a:cs typeface="Tahoma"/>
              </a:rPr>
              <a:t>maniobra, </a:t>
            </a:r>
            <a:r>
              <a:rPr sz="1200" spc="-25" dirty="0">
                <a:latin typeface="Tahoma"/>
                <a:cs typeface="Tahoma"/>
              </a:rPr>
              <a:t>ya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25" dirty="0">
                <a:latin typeface="Tahoma"/>
                <a:cs typeface="Tahoma"/>
              </a:rPr>
              <a:t>tiempos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utilizados </a:t>
            </a:r>
            <a:r>
              <a:rPr sz="1200" spc="25" dirty="0">
                <a:latin typeface="Tahoma"/>
                <a:cs typeface="Tahoma"/>
              </a:rPr>
              <a:t>se basan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0" dirty="0">
                <a:latin typeface="Tahoma"/>
                <a:cs typeface="Tahoma"/>
              </a:rPr>
              <a:t>experiencia </a:t>
            </a:r>
            <a:r>
              <a:rPr sz="1200" spc="25" dirty="0">
                <a:latin typeface="Tahoma"/>
                <a:cs typeface="Tahoma"/>
              </a:rPr>
              <a:t>del </a:t>
            </a:r>
            <a:r>
              <a:rPr sz="1200" spc="35" dirty="0">
                <a:latin typeface="Tahoma"/>
                <a:cs typeface="Tahoma"/>
              </a:rPr>
              <a:t>operador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propiciando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condiciones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no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adecuadas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desarrollo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5" dirty="0">
                <a:latin typeface="Tahoma"/>
                <a:cs typeface="Tahoma"/>
              </a:rPr>
              <a:t>las </a:t>
            </a:r>
            <a:r>
              <a:rPr sz="1200" dirty="0">
                <a:latin typeface="Tahoma"/>
                <a:cs typeface="Tahoma"/>
              </a:rPr>
              <a:t>acciones; la </a:t>
            </a:r>
            <a:r>
              <a:rPr sz="1200" spc="20" dirty="0">
                <a:latin typeface="Tahoma"/>
                <a:cs typeface="Tahoma"/>
              </a:rPr>
              <a:t>maquinaria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-20" dirty="0">
                <a:latin typeface="Tahoma"/>
                <a:cs typeface="Tahoma"/>
              </a:rPr>
              <a:t>vieja 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por </a:t>
            </a:r>
            <a:r>
              <a:rPr sz="1200" spc="20" dirty="0">
                <a:latin typeface="Tahoma"/>
                <a:cs typeface="Tahoma"/>
              </a:rPr>
              <a:t>lo </a:t>
            </a:r>
            <a:r>
              <a:rPr sz="1200" spc="15" dirty="0">
                <a:latin typeface="Tahoma"/>
                <a:cs typeface="Tahoma"/>
              </a:rPr>
              <a:t>tanto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15" dirty="0">
                <a:latin typeface="Tahoma"/>
                <a:cs typeface="Tahoma"/>
              </a:rPr>
              <a:t>tiene </a:t>
            </a:r>
            <a:r>
              <a:rPr sz="1200" spc="25" dirty="0">
                <a:latin typeface="Tahoma"/>
                <a:cs typeface="Tahoma"/>
              </a:rPr>
              <a:t>una </a:t>
            </a:r>
            <a:r>
              <a:rPr sz="1200" spc="30" dirty="0">
                <a:latin typeface="Tahoma"/>
                <a:cs typeface="Tahoma"/>
              </a:rPr>
              <a:t>pérdida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5" dirty="0">
                <a:latin typeface="Tahoma"/>
                <a:cs typeface="Tahoma"/>
              </a:rPr>
              <a:t>eficacia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producción.</a:t>
            </a:r>
            <a:endParaRPr sz="1200" dirty="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</a:pPr>
            <a:r>
              <a:rPr sz="1200" spc="40" dirty="0">
                <a:latin typeface="Tahoma"/>
                <a:cs typeface="Tahoma"/>
              </a:rPr>
              <a:t>Como </a:t>
            </a:r>
            <a:r>
              <a:rPr sz="1200" spc="20" dirty="0">
                <a:latin typeface="Tahoma"/>
                <a:cs typeface="Tahoma"/>
              </a:rPr>
              <a:t>metodología </a:t>
            </a:r>
            <a:r>
              <a:rPr sz="1200" spc="25" dirty="0">
                <a:latin typeface="Tahoma"/>
                <a:cs typeface="Tahoma"/>
              </a:rPr>
              <a:t>implementada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15" dirty="0">
                <a:latin typeface="Tahoma"/>
                <a:cs typeface="Tahoma"/>
              </a:rPr>
              <a:t>mejora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tiempos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estandarización</a:t>
            </a:r>
            <a:r>
              <a:rPr sz="1200" spc="25" dirty="0">
                <a:latin typeface="Tahoma"/>
                <a:cs typeface="Tahoma"/>
              </a:rPr>
              <a:t> del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proceso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25" dirty="0">
                <a:latin typeface="Tahoma"/>
                <a:cs typeface="Tahoma"/>
              </a:rPr>
              <a:t> autores</a:t>
            </a:r>
            <a:r>
              <a:rPr sz="1200" spc="28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utilizaron</a:t>
            </a:r>
            <a:r>
              <a:rPr sz="1200" spc="29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30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Etapas</a:t>
            </a:r>
            <a:r>
              <a:rPr sz="1200" spc="3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del</a:t>
            </a:r>
            <a:r>
              <a:rPr sz="1200" spc="28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Estudio</a:t>
            </a:r>
            <a:r>
              <a:rPr sz="1200" spc="29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47013" y="6087999"/>
            <a:ext cx="3538220" cy="2959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25" dirty="0">
                <a:latin typeface="Tahoma"/>
                <a:cs typeface="Tahoma"/>
              </a:rPr>
              <a:t>Métodos,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cual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ayuda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aumentar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productividad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consta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7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8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etapas.</a:t>
            </a:r>
            <a:r>
              <a:rPr sz="1200" spc="10" dirty="0">
                <a:latin typeface="Tahoma"/>
                <a:cs typeface="Tahoma"/>
              </a:rPr>
              <a:t> Este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estudio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involucra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selección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mejores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procesos,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aplicación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insumos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eficientes,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diseño,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formulación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materiales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15" dirty="0">
                <a:latin typeface="Tahoma"/>
                <a:cs typeface="Tahoma"/>
              </a:rPr>
              <a:t>logren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mejora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trabajo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empresa.</a:t>
            </a:r>
            <a:endParaRPr sz="1200">
              <a:latin typeface="Tahoma"/>
              <a:cs typeface="Tahoma"/>
            </a:endParaRPr>
          </a:p>
          <a:p>
            <a:pPr marL="12700" marR="6985" algn="just">
              <a:lnSpc>
                <a:spcPct val="114599"/>
              </a:lnSpc>
            </a:pP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nuestro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proyecto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usaremos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esta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metodología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30" dirty="0">
                <a:latin typeface="Tahoma"/>
                <a:cs typeface="Tahoma"/>
              </a:rPr>
              <a:t>reducción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5" dirty="0">
                <a:latin typeface="Tahoma"/>
                <a:cs typeface="Tahoma"/>
              </a:rPr>
              <a:t>tiempos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30" dirty="0">
                <a:latin typeface="Tahoma"/>
                <a:cs typeface="Tahoma"/>
              </a:rPr>
              <a:t>producción 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manufactura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laminados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galvanizados;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también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buscará implementar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0" dirty="0">
                <a:latin typeface="Tahoma"/>
                <a:cs typeface="Tahoma"/>
              </a:rPr>
              <a:t>herramienta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-10" dirty="0">
                <a:latin typeface="Tahoma"/>
                <a:cs typeface="Tahoma"/>
              </a:rPr>
              <a:t>5’s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cuestión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15" dirty="0">
                <a:latin typeface="Tahoma"/>
                <a:cs typeface="Tahoma"/>
              </a:rPr>
              <a:t>organización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0" dirty="0">
                <a:latin typeface="Tahoma"/>
                <a:cs typeface="Tahoma"/>
              </a:rPr>
              <a:t>los espacios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cuestión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limpieza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20" dirty="0">
                <a:latin typeface="Tahoma"/>
                <a:cs typeface="Tahoma"/>
              </a:rPr>
              <a:t>herramental </a:t>
            </a:r>
            <a:r>
              <a:rPr sz="1200" spc="30" dirty="0">
                <a:latin typeface="Tahoma"/>
                <a:cs typeface="Tahoma"/>
              </a:rPr>
              <a:t>usados </a:t>
            </a:r>
            <a:r>
              <a:rPr sz="1200" spc="45" dirty="0">
                <a:latin typeface="Tahoma"/>
                <a:cs typeface="Tahoma"/>
              </a:rPr>
              <a:t>por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operadores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sets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up.</a:t>
            </a:r>
            <a:endParaRPr sz="1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spc="-80" dirty="0"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117661" y="1510910"/>
            <a:ext cx="190500" cy="8725535"/>
            <a:chOff x="6117661" y="1510910"/>
            <a:chExt cx="190500" cy="8725535"/>
          </a:xfrm>
        </p:grpSpPr>
        <p:sp>
          <p:nvSpPr>
            <p:cNvPr id="42" name="object 42"/>
            <p:cNvSpPr/>
            <p:nvPr/>
          </p:nvSpPr>
          <p:spPr>
            <a:xfrm>
              <a:off x="6212906" y="1701326"/>
              <a:ext cx="0" cy="8344534"/>
            </a:xfrm>
            <a:custGeom>
              <a:avLst/>
              <a:gdLst/>
              <a:ahLst/>
              <a:cxnLst/>
              <a:rect l="l" t="t" r="r" b="b"/>
              <a:pathLst>
                <a:path h="8344534">
                  <a:moveTo>
                    <a:pt x="0" y="8344181"/>
                  </a:moveTo>
                  <a:lnTo>
                    <a:pt x="0" y="0"/>
                  </a:lnTo>
                </a:path>
              </a:pathLst>
            </a:custGeom>
            <a:ln w="476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661" y="10045502"/>
              <a:ext cx="190489" cy="19042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7661" y="1510910"/>
              <a:ext cx="190489" cy="190423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0386087" y="1936845"/>
            <a:ext cx="344741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-30" dirty="0">
                <a:latin typeface="Tahoma"/>
                <a:cs typeface="Tahoma"/>
              </a:rPr>
              <a:t>Tema: </a:t>
            </a:r>
            <a:r>
              <a:rPr sz="1200" spc="15" dirty="0">
                <a:latin typeface="Tahoma"/>
                <a:cs typeface="Tahoma"/>
              </a:rPr>
              <a:t>Aplicación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5" dirty="0">
                <a:latin typeface="Tahoma"/>
                <a:cs typeface="Tahoma"/>
              </a:rPr>
              <a:t>Metodología </a:t>
            </a:r>
            <a:r>
              <a:rPr sz="1200" dirty="0">
                <a:latin typeface="Tahoma"/>
                <a:cs typeface="Tahoma"/>
              </a:rPr>
              <a:t>Japonesa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calidad 5´S </a:t>
            </a:r>
            <a:r>
              <a:rPr sz="1200" spc="20" dirty="0">
                <a:latin typeface="Tahoma"/>
                <a:cs typeface="Tahoma"/>
              </a:rPr>
              <a:t>para optimizar </a:t>
            </a:r>
            <a:r>
              <a:rPr sz="1200" spc="5" dirty="0">
                <a:latin typeface="Tahoma"/>
                <a:cs typeface="Tahoma"/>
              </a:rPr>
              <a:t>las </a:t>
            </a:r>
            <a:r>
              <a:rPr sz="1200" spc="25" dirty="0">
                <a:latin typeface="Tahoma"/>
                <a:cs typeface="Tahoma"/>
              </a:rPr>
              <a:t>operaciones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10" dirty="0">
                <a:latin typeface="Tahoma"/>
                <a:cs typeface="Tahoma"/>
              </a:rPr>
              <a:t>el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laboratorio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mecánica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del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patio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Universidad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Fuerzas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Armadas-ESPE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386087" y="2984595"/>
            <a:ext cx="3449320" cy="442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40" dirty="0">
                <a:latin typeface="Tahoma"/>
                <a:cs typeface="Tahoma"/>
              </a:rPr>
              <a:t>Como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dirty="0">
                <a:latin typeface="Tahoma"/>
                <a:cs typeface="Tahoma"/>
              </a:rPr>
              <a:t>sabe, </a:t>
            </a:r>
            <a:r>
              <a:rPr sz="1200" spc="15" dirty="0">
                <a:latin typeface="Tahoma"/>
                <a:cs typeface="Tahoma"/>
              </a:rPr>
              <a:t>existen </a:t>
            </a:r>
            <a:r>
              <a:rPr sz="1200" spc="20" dirty="0">
                <a:latin typeface="Tahoma"/>
                <a:cs typeface="Tahoma"/>
              </a:rPr>
              <a:t>los diferentes tipos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herramientas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calidad,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esto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generar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aumentos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niveles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producción,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-25" dirty="0">
                <a:latin typeface="Tahoma"/>
                <a:cs typeface="Tahoma"/>
              </a:rPr>
              <a:t>ya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implementan </a:t>
            </a:r>
            <a:r>
              <a:rPr sz="1200" spc="15" dirty="0">
                <a:latin typeface="Tahoma"/>
                <a:cs typeface="Tahoma"/>
              </a:rPr>
              <a:t>mejoras </a:t>
            </a:r>
            <a:r>
              <a:rPr sz="1200" spc="10" dirty="0">
                <a:latin typeface="Tahoma"/>
                <a:cs typeface="Tahoma"/>
              </a:rPr>
              <a:t>continuas. En </a:t>
            </a:r>
            <a:r>
              <a:rPr sz="1200" spc="15" dirty="0">
                <a:latin typeface="Tahoma"/>
                <a:cs typeface="Tahoma"/>
              </a:rPr>
              <a:t>este artículo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científico </a:t>
            </a:r>
            <a:r>
              <a:rPr sz="1200" spc="25" dirty="0">
                <a:latin typeface="Tahoma"/>
                <a:cs typeface="Tahoma"/>
              </a:rPr>
              <a:t>se mencionará una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5" dirty="0">
                <a:latin typeface="Tahoma"/>
                <a:cs typeface="Tahoma"/>
              </a:rPr>
              <a:t>las </a:t>
            </a:r>
            <a:r>
              <a:rPr sz="1200" spc="20" dirty="0">
                <a:latin typeface="Tahoma"/>
                <a:cs typeface="Tahoma"/>
              </a:rPr>
              <a:t>herramientas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origen</a:t>
            </a:r>
            <a:r>
              <a:rPr sz="1200" dirty="0">
                <a:latin typeface="Tahoma"/>
                <a:cs typeface="Tahoma"/>
              </a:rPr>
              <a:t> japonés,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5´S.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Contamos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artículo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nos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habla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implementación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patio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Universidad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Fuerzas 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Armadas-ESPE.</a:t>
            </a:r>
          </a:p>
          <a:p>
            <a:pPr marL="12700" marR="5080" algn="just">
              <a:lnSpc>
                <a:spcPct val="114599"/>
              </a:lnSpc>
            </a:pPr>
            <a:r>
              <a:rPr sz="1200" spc="35" dirty="0">
                <a:latin typeface="Tahoma"/>
                <a:cs typeface="Tahoma"/>
              </a:rPr>
              <a:t>Pero </a:t>
            </a:r>
            <a:r>
              <a:rPr sz="1200" dirty="0">
                <a:latin typeface="Tahoma"/>
                <a:cs typeface="Tahoma"/>
              </a:rPr>
              <a:t>al </a:t>
            </a:r>
            <a:r>
              <a:rPr sz="1200" spc="20" dirty="0">
                <a:latin typeface="Tahoma"/>
                <a:cs typeface="Tahoma"/>
              </a:rPr>
              <a:t>hablar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15" dirty="0">
                <a:latin typeface="Tahoma"/>
                <a:cs typeface="Tahoma"/>
              </a:rPr>
              <a:t>involucran </a:t>
            </a:r>
            <a:r>
              <a:rPr sz="1200" spc="35" dirty="0">
                <a:latin typeface="Tahoma"/>
                <a:cs typeface="Tahoma"/>
              </a:rPr>
              <a:t>todos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aspectos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5" dirty="0">
                <a:latin typeface="Tahoma"/>
                <a:cs typeface="Tahoma"/>
              </a:rPr>
              <a:t>una </a:t>
            </a:r>
            <a:r>
              <a:rPr sz="1200" spc="30" dirty="0">
                <a:latin typeface="Tahoma"/>
                <a:cs typeface="Tahoma"/>
              </a:rPr>
              <a:t>empresa </a:t>
            </a:r>
            <a:r>
              <a:rPr sz="1200" spc="35" dirty="0">
                <a:latin typeface="Tahoma"/>
                <a:cs typeface="Tahoma"/>
              </a:rPr>
              <a:t>u </a:t>
            </a:r>
            <a:r>
              <a:rPr sz="1200" spc="10" dirty="0">
                <a:latin typeface="Tahoma"/>
                <a:cs typeface="Tahoma"/>
              </a:rPr>
              <a:t>organización. </a:t>
            </a:r>
            <a:r>
              <a:rPr sz="1200" spc="-30" dirty="0">
                <a:latin typeface="Tahoma"/>
                <a:cs typeface="Tahoma"/>
              </a:rPr>
              <a:t>Ya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15" dirty="0">
                <a:latin typeface="Tahoma"/>
                <a:cs typeface="Tahoma"/>
              </a:rPr>
              <a:t>cada área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5" dirty="0">
                <a:latin typeface="Tahoma"/>
                <a:cs typeface="Tahoma"/>
              </a:rPr>
              <a:t>debe </a:t>
            </a:r>
            <a:r>
              <a:rPr sz="1200" spc="20" dirty="0">
                <a:latin typeface="Tahoma"/>
                <a:cs typeface="Tahoma"/>
              </a:rPr>
              <a:t>contar </a:t>
            </a:r>
            <a:r>
              <a:rPr sz="1200" spc="35" dirty="0">
                <a:latin typeface="Tahoma"/>
                <a:cs typeface="Tahoma"/>
              </a:rPr>
              <a:t>con </a:t>
            </a:r>
            <a:r>
              <a:rPr sz="1200" spc="5" dirty="0">
                <a:latin typeface="Tahoma"/>
                <a:cs typeface="Tahoma"/>
              </a:rPr>
              <a:t>calidad. </a:t>
            </a:r>
            <a:r>
              <a:rPr sz="1200" spc="10" dirty="0">
                <a:latin typeface="Tahoma"/>
                <a:cs typeface="Tahoma"/>
              </a:rPr>
              <a:t>En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actualidad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5" dirty="0">
                <a:latin typeface="Tahoma"/>
                <a:cs typeface="Tahoma"/>
              </a:rPr>
              <a:t>educación </a:t>
            </a:r>
            <a:r>
              <a:rPr sz="1200" dirty="0">
                <a:latin typeface="Tahoma"/>
                <a:cs typeface="Tahoma"/>
              </a:rPr>
              <a:t>exige </a:t>
            </a:r>
            <a:r>
              <a:rPr sz="1200" spc="15" dirty="0">
                <a:latin typeface="Tahoma"/>
                <a:cs typeface="Tahoma"/>
              </a:rPr>
              <a:t>cada </a:t>
            </a:r>
            <a:r>
              <a:rPr sz="1200" dirty="0">
                <a:latin typeface="Tahoma"/>
                <a:cs typeface="Tahoma"/>
              </a:rPr>
              <a:t>vez </a:t>
            </a:r>
            <a:r>
              <a:rPr sz="1200" spc="5" dirty="0">
                <a:latin typeface="Tahoma"/>
                <a:cs typeface="Tahoma"/>
              </a:rPr>
              <a:t>niveles 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más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altos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calidad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sus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estudiantes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por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ende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sus laboratorios </a:t>
            </a:r>
            <a:r>
              <a:rPr sz="1200" spc="35" dirty="0">
                <a:latin typeface="Tahoma"/>
                <a:cs typeface="Tahoma"/>
              </a:rPr>
              <a:t>deben </a:t>
            </a:r>
            <a:r>
              <a:rPr sz="1200" spc="30" dirty="0">
                <a:latin typeface="Tahoma"/>
                <a:cs typeface="Tahoma"/>
              </a:rPr>
              <a:t>brindar </a:t>
            </a:r>
            <a:r>
              <a:rPr sz="1200" spc="35" dirty="0">
                <a:latin typeface="Tahoma"/>
                <a:cs typeface="Tahoma"/>
              </a:rPr>
              <a:t>un </a:t>
            </a:r>
            <a:r>
              <a:rPr sz="1200" spc="10" dirty="0">
                <a:latin typeface="Tahoma"/>
                <a:cs typeface="Tahoma"/>
              </a:rPr>
              <a:t>servicio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10" dirty="0">
                <a:latin typeface="Tahoma"/>
                <a:cs typeface="Tahoma"/>
              </a:rPr>
              <a:t>alto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10" dirty="0">
                <a:latin typeface="Tahoma"/>
                <a:cs typeface="Tahoma"/>
              </a:rPr>
              <a:t>esta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20" dirty="0">
                <a:latin typeface="Tahoma"/>
                <a:cs typeface="Tahoma"/>
              </a:rPr>
              <a:t>impregne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25" dirty="0">
                <a:latin typeface="Tahoma"/>
                <a:cs typeface="Tahoma"/>
              </a:rPr>
              <a:t>sus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estudiantes. </a:t>
            </a:r>
            <a:r>
              <a:rPr sz="1200" spc="40" dirty="0">
                <a:latin typeface="Tahoma"/>
                <a:cs typeface="Tahoma"/>
              </a:rPr>
              <a:t>Por </a:t>
            </a:r>
            <a:r>
              <a:rPr sz="1200" spc="10" dirty="0">
                <a:latin typeface="Tahoma"/>
                <a:cs typeface="Tahoma"/>
              </a:rPr>
              <a:t>esta </a:t>
            </a:r>
            <a:r>
              <a:rPr sz="1200" spc="30" dirty="0">
                <a:latin typeface="Tahoma"/>
                <a:cs typeface="Tahoma"/>
              </a:rPr>
              <a:t>razón </a:t>
            </a:r>
            <a:r>
              <a:rPr sz="1200" spc="10" dirty="0">
                <a:latin typeface="Tahoma"/>
                <a:cs typeface="Tahoma"/>
              </a:rPr>
              <a:t>esta </a:t>
            </a:r>
            <a:r>
              <a:rPr sz="1200" spc="20" dirty="0">
                <a:latin typeface="Tahoma"/>
                <a:cs typeface="Tahoma"/>
              </a:rPr>
              <a:t>metodología </a:t>
            </a:r>
            <a:r>
              <a:rPr sz="1200" spc="25" dirty="0">
                <a:latin typeface="Tahoma"/>
                <a:cs typeface="Tahoma"/>
              </a:rPr>
              <a:t>es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 </a:t>
            </a:r>
            <a:r>
              <a:rPr sz="1200" spc="25" dirty="0">
                <a:latin typeface="Tahoma"/>
                <a:cs typeface="Tahoma"/>
              </a:rPr>
              <a:t>más adecuada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spc="10" dirty="0">
                <a:latin typeface="Tahoma"/>
                <a:cs typeface="Tahoma"/>
              </a:rPr>
              <a:t>el </a:t>
            </a:r>
            <a:r>
              <a:rPr sz="1200" spc="25" dirty="0">
                <a:latin typeface="Tahoma"/>
                <a:cs typeface="Tahoma"/>
              </a:rPr>
              <a:t>laboratorio </a:t>
            </a:r>
            <a:r>
              <a:rPr sz="1200" spc="-25" dirty="0">
                <a:latin typeface="Tahoma"/>
                <a:cs typeface="Tahoma"/>
              </a:rPr>
              <a:t>ya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solo </a:t>
            </a:r>
            <a:r>
              <a:rPr sz="1200" spc="20" dirty="0">
                <a:latin typeface="Tahoma"/>
                <a:cs typeface="Tahoma"/>
              </a:rPr>
              <a:t>lo mantiene </a:t>
            </a:r>
            <a:r>
              <a:rPr sz="1200" spc="30" dirty="0">
                <a:latin typeface="Tahoma"/>
                <a:cs typeface="Tahoma"/>
              </a:rPr>
              <a:t>en </a:t>
            </a:r>
            <a:r>
              <a:rPr sz="1200" spc="25" dirty="0">
                <a:latin typeface="Tahoma"/>
                <a:cs typeface="Tahoma"/>
              </a:rPr>
              <a:t>óptimas </a:t>
            </a:r>
            <a:r>
              <a:rPr sz="1200" spc="15" dirty="0">
                <a:latin typeface="Tahoma"/>
                <a:cs typeface="Tahoma"/>
              </a:rPr>
              <a:t>condiciones, </a:t>
            </a:r>
            <a:r>
              <a:rPr sz="1200" spc="25" dirty="0">
                <a:latin typeface="Tahoma"/>
                <a:cs typeface="Tahoma"/>
              </a:rPr>
              <a:t>sino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también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motiva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25" dirty="0">
                <a:latin typeface="Tahoma"/>
                <a:cs typeface="Tahoma"/>
              </a:rPr>
              <a:t> usuarios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10" dirty="0">
                <a:latin typeface="Tahoma"/>
                <a:cs typeface="Tahoma"/>
              </a:rPr>
              <a:t> seguir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mejorando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continuamente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gracias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5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motivación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86087" y="7385145"/>
            <a:ext cx="344805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430530" algn="l"/>
                <a:tab pos="773430" algn="l"/>
                <a:tab pos="1292860" algn="l"/>
                <a:tab pos="1503045" algn="l"/>
                <a:tab pos="1644014" algn="l"/>
                <a:tab pos="1772285" algn="l"/>
                <a:tab pos="1936114" algn="l"/>
                <a:tab pos="2417445" algn="l"/>
                <a:tab pos="2969895" algn="l"/>
                <a:tab pos="3080385" algn="l"/>
                <a:tab pos="3315335" algn="l"/>
              </a:tabLst>
            </a:pPr>
            <a:r>
              <a:rPr sz="1200" spc="35" dirty="0">
                <a:latin typeface="Tahoma"/>
                <a:cs typeface="Tahoma"/>
              </a:rPr>
              <a:t>que	</a:t>
            </a:r>
            <a:r>
              <a:rPr sz="1200" spc="15" dirty="0">
                <a:latin typeface="Tahoma"/>
                <a:cs typeface="Tahoma"/>
              </a:rPr>
              <a:t>les	</a:t>
            </a:r>
            <a:r>
              <a:rPr sz="1200" spc="35" dirty="0">
                <a:latin typeface="Tahoma"/>
                <a:cs typeface="Tahoma"/>
              </a:rPr>
              <a:t>produce	</a:t>
            </a:r>
            <a:r>
              <a:rPr sz="1200" dirty="0">
                <a:latin typeface="Tahoma"/>
                <a:cs typeface="Tahoma"/>
              </a:rPr>
              <a:t>la		</a:t>
            </a:r>
            <a:r>
              <a:rPr sz="1200" spc="5" dirty="0">
                <a:latin typeface="Tahoma"/>
                <a:cs typeface="Tahoma"/>
              </a:rPr>
              <a:t>misma.	</a:t>
            </a:r>
            <a:r>
              <a:rPr sz="1200" spc="20" dirty="0">
                <a:latin typeface="Tahoma"/>
                <a:cs typeface="Tahoma"/>
              </a:rPr>
              <a:t>Gracias		</a:t>
            </a:r>
            <a:r>
              <a:rPr sz="1200" spc="5" dirty="0">
                <a:latin typeface="Tahoma"/>
                <a:cs typeface="Tahoma"/>
              </a:rPr>
              <a:t>a	</a:t>
            </a:r>
            <a:r>
              <a:rPr sz="1200" dirty="0">
                <a:latin typeface="Tahoma"/>
                <a:cs typeface="Tahoma"/>
              </a:rPr>
              <a:t>la  </a:t>
            </a:r>
            <a:r>
              <a:rPr sz="1200" spc="25" dirty="0">
                <a:latin typeface="Tahoma"/>
                <a:cs typeface="Tahoma"/>
              </a:rPr>
              <a:t>implementación	</a:t>
            </a:r>
            <a:r>
              <a:rPr sz="1200" spc="35" dirty="0">
                <a:latin typeface="Tahoma"/>
                <a:cs typeface="Tahoma"/>
              </a:rPr>
              <a:t>de		</a:t>
            </a:r>
            <a:r>
              <a:rPr sz="1200" dirty="0">
                <a:latin typeface="Tahoma"/>
                <a:cs typeface="Tahoma"/>
              </a:rPr>
              <a:t>la		</a:t>
            </a:r>
            <a:r>
              <a:rPr sz="1200" spc="20" dirty="0">
                <a:latin typeface="Tahoma"/>
                <a:cs typeface="Tahoma"/>
              </a:rPr>
              <a:t>metodología	</a:t>
            </a:r>
            <a:r>
              <a:rPr sz="1200" spc="5" dirty="0">
                <a:latin typeface="Tahoma"/>
                <a:cs typeface="Tahoma"/>
              </a:rPr>
              <a:t>5S	</a:t>
            </a:r>
            <a:r>
              <a:rPr sz="1200" spc="-3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86087" y="7830915"/>
            <a:ext cx="34404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latin typeface="Tahoma"/>
                <a:cs typeface="Tahoma"/>
              </a:rPr>
              <a:t>desarrollo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las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prácticas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laboratorio</a:t>
            </a:r>
            <a:r>
              <a:rPr sz="1200" spc="2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86087" y="8013795"/>
            <a:ext cx="344932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200" spc="25" dirty="0">
                <a:latin typeface="Tahoma"/>
                <a:cs typeface="Tahoma"/>
              </a:rPr>
              <a:t>Mecánica</a:t>
            </a:r>
            <a:r>
              <a:rPr sz="1200" spc="1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Patio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realizan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mejor</a:t>
            </a:r>
            <a:r>
              <a:rPr sz="1200" spc="1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manera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optimizando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tiempos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5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recursos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estudiantes </a:t>
            </a:r>
            <a:r>
              <a:rPr sz="1200" spc="35" dirty="0">
                <a:latin typeface="Tahoma"/>
                <a:cs typeface="Tahoma"/>
              </a:rPr>
              <a:t>puedan </a:t>
            </a:r>
            <a:r>
              <a:rPr sz="1200" spc="5" dirty="0">
                <a:latin typeface="Tahoma"/>
                <a:cs typeface="Tahoma"/>
              </a:rPr>
              <a:t>elevar </a:t>
            </a:r>
            <a:r>
              <a:rPr sz="1200" spc="30" dirty="0">
                <a:latin typeface="Tahoma"/>
                <a:cs typeface="Tahoma"/>
              </a:rPr>
              <a:t>su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dirty="0">
                <a:latin typeface="Tahoma"/>
                <a:cs typeface="Tahoma"/>
              </a:rPr>
              <a:t>trabajo.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Esto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poder</a:t>
            </a:r>
            <a:r>
              <a:rPr sz="1200" spc="38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canalizarlo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38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nuestro</a:t>
            </a:r>
            <a:r>
              <a:rPr sz="1200" spc="37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ámbito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laboral,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elige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un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área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piloto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</a:t>
            </a:r>
            <a:r>
              <a:rPr sz="1200" spc="11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comenzar</a:t>
            </a:r>
            <a:r>
              <a:rPr sz="1200" spc="114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trabajar,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recabar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datos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producción</a:t>
            </a:r>
            <a:r>
              <a:rPr sz="1200" spc="-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entre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otros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86087" y="9271095"/>
            <a:ext cx="34448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  <a:tabLst>
                <a:tab pos="758825" algn="l"/>
                <a:tab pos="1254760" algn="l"/>
                <a:tab pos="2119630" algn="l"/>
                <a:tab pos="2555240" algn="l"/>
                <a:tab pos="2934335" algn="l"/>
              </a:tabLst>
            </a:pPr>
            <a:r>
              <a:rPr sz="1200" dirty="0">
                <a:latin typeface="Tahoma"/>
                <a:cs typeface="Tahoma"/>
              </a:rPr>
              <a:t>detalles,	</a:t>
            </a:r>
            <a:r>
              <a:rPr sz="1200" spc="20" dirty="0">
                <a:latin typeface="Tahoma"/>
                <a:cs typeface="Tahoma"/>
              </a:rPr>
              <a:t>para	</a:t>
            </a:r>
            <a:r>
              <a:rPr sz="1200" spc="30" dirty="0">
                <a:latin typeface="Tahoma"/>
                <a:cs typeface="Tahoma"/>
              </a:rPr>
              <a:t>comenzar	</a:t>
            </a:r>
            <a:r>
              <a:rPr sz="1200" spc="35" dirty="0">
                <a:latin typeface="Tahoma"/>
                <a:cs typeface="Tahoma"/>
              </a:rPr>
              <a:t>con	</a:t>
            </a:r>
            <a:r>
              <a:rPr sz="1200" spc="20" dirty="0">
                <a:latin typeface="Tahoma"/>
                <a:cs typeface="Tahoma"/>
              </a:rPr>
              <a:t>los	</a:t>
            </a:r>
            <a:r>
              <a:rPr sz="1200" spc="10" dirty="0">
                <a:latin typeface="Tahoma"/>
                <a:cs typeface="Tahoma"/>
              </a:rPr>
              <a:t>análisis  </a:t>
            </a:r>
            <a:r>
              <a:rPr sz="1200" spc="20" dirty="0">
                <a:latin typeface="Tahoma"/>
                <a:cs typeface="Tahoma"/>
              </a:rPr>
              <a:t>correspondientes.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014525" y="1463955"/>
            <a:ext cx="190500" cy="8735060"/>
            <a:chOff x="14014525" y="1463955"/>
            <a:chExt cx="190500" cy="8735060"/>
          </a:xfrm>
        </p:grpSpPr>
        <p:sp>
          <p:nvSpPr>
            <p:cNvPr id="53" name="object 53"/>
            <p:cNvSpPr/>
            <p:nvPr/>
          </p:nvSpPr>
          <p:spPr>
            <a:xfrm>
              <a:off x="14109777" y="1654477"/>
              <a:ext cx="0" cy="8354059"/>
            </a:xfrm>
            <a:custGeom>
              <a:avLst/>
              <a:gdLst/>
              <a:ahLst/>
              <a:cxnLst/>
              <a:rect l="l" t="t" r="r" b="b"/>
              <a:pathLst>
                <a:path h="8354059">
                  <a:moveTo>
                    <a:pt x="0" y="8353465"/>
                  </a:moveTo>
                  <a:lnTo>
                    <a:pt x="0" y="0"/>
                  </a:lnTo>
                </a:path>
              </a:pathLst>
            </a:custGeom>
            <a:ln w="4763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4525" y="10007944"/>
              <a:ext cx="190502" cy="19051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4525" y="1463955"/>
              <a:ext cx="190502" cy="190519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4390808" y="1916364"/>
            <a:ext cx="324993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-20" dirty="0">
                <a:latin typeface="Tahoma"/>
                <a:cs typeface="Tahoma"/>
              </a:rPr>
              <a:t>Título: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Implementación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herramientas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-36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control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calidad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MYPEs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confecciones</a:t>
            </a:r>
            <a:r>
              <a:rPr sz="1200" spc="-3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aplicación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mejora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continua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PHRA</a:t>
            </a:r>
            <a:endParaRPr sz="12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09"/>
              </a:spcBef>
            </a:pPr>
            <a:r>
              <a:rPr sz="1200" spc="-5" dirty="0">
                <a:latin typeface="Tahoma"/>
                <a:cs typeface="Tahoma"/>
              </a:rPr>
              <a:t>Autor: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Pérez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Gao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Montoya,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María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4390808" y="2964114"/>
            <a:ext cx="325056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1200" spc="10" dirty="0">
                <a:latin typeface="Tahoma"/>
                <a:cs typeface="Tahoma"/>
              </a:rPr>
              <a:t>Este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articulo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trata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una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empresa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dedicada,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exportación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prendas,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terceriza</a:t>
            </a:r>
            <a:r>
              <a:rPr sz="1200" spc="20" dirty="0">
                <a:latin typeface="Tahoma"/>
                <a:cs typeface="Tahoma"/>
              </a:rPr>
              <a:t> los 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procesos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desde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tejido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hasta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acabado.</a:t>
            </a:r>
            <a:endParaRPr sz="1200">
              <a:latin typeface="Tahoma"/>
              <a:cs typeface="Tahoma"/>
            </a:endParaRPr>
          </a:p>
          <a:p>
            <a:pPr marL="12700" marR="10160" algn="just">
              <a:lnSpc>
                <a:spcPct val="114599"/>
              </a:lnSpc>
            </a:pPr>
            <a:r>
              <a:rPr sz="1200" spc="-10" dirty="0">
                <a:latin typeface="Tahoma"/>
                <a:cs typeface="Tahoma"/>
              </a:rPr>
              <a:t>El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tema</a:t>
            </a:r>
            <a:r>
              <a:rPr sz="1200" spc="25" dirty="0">
                <a:latin typeface="Tahoma"/>
                <a:cs typeface="Tahoma"/>
              </a:rPr>
              <a:t> 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centra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el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outsourcing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confecciones,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qué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es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una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MYPE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-4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su 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problema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respecto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calidad.</a:t>
            </a:r>
            <a:endParaRPr sz="1200">
              <a:latin typeface="Tahoma"/>
              <a:cs typeface="Tahoma"/>
            </a:endParaRPr>
          </a:p>
          <a:p>
            <a:pPr marL="12700" marR="5715" algn="just">
              <a:lnSpc>
                <a:spcPct val="114599"/>
              </a:lnSpc>
            </a:pPr>
            <a:r>
              <a:rPr sz="1200" spc="10" dirty="0">
                <a:latin typeface="Tahoma"/>
                <a:cs typeface="Tahoma"/>
              </a:rPr>
              <a:t>La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MYPE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0" dirty="0">
                <a:latin typeface="Tahoma"/>
                <a:cs typeface="Tahoma"/>
              </a:rPr>
              <a:t>confección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no </a:t>
            </a:r>
            <a:r>
              <a:rPr sz="1200" spc="20" dirty="0">
                <a:latin typeface="Tahoma"/>
                <a:cs typeface="Tahoma"/>
              </a:rPr>
              <a:t>cuenta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con un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sistema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5" dirty="0">
                <a:latin typeface="Tahoma"/>
                <a:cs typeface="Tahoma"/>
              </a:rPr>
              <a:t>definido,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por </a:t>
            </a:r>
            <a:r>
              <a:rPr sz="1200" spc="20" dirty="0">
                <a:latin typeface="Tahoma"/>
                <a:cs typeface="Tahoma"/>
              </a:rPr>
              <a:t>lo </a:t>
            </a:r>
            <a:r>
              <a:rPr sz="1200" spc="35" dirty="0">
                <a:latin typeface="Tahoma"/>
                <a:cs typeface="Tahoma"/>
              </a:rPr>
              <a:t>que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plantea </a:t>
            </a:r>
            <a:r>
              <a:rPr sz="1200" spc="25" dirty="0">
                <a:latin typeface="Tahoma"/>
                <a:cs typeface="Tahoma"/>
              </a:rPr>
              <a:t>implementar </a:t>
            </a:r>
            <a:r>
              <a:rPr sz="1200" spc="20" dirty="0">
                <a:latin typeface="Tahoma"/>
                <a:cs typeface="Tahoma"/>
              </a:rPr>
              <a:t>herramientas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5" dirty="0">
                <a:latin typeface="Tahoma"/>
                <a:cs typeface="Tahoma"/>
              </a:rPr>
              <a:t>control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15" dirty="0">
                <a:latin typeface="Tahoma"/>
                <a:cs typeface="Tahoma"/>
              </a:rPr>
              <a:t>mejora </a:t>
            </a:r>
            <a:r>
              <a:rPr sz="1200" spc="20" dirty="0">
                <a:latin typeface="Tahoma"/>
                <a:cs typeface="Tahoma"/>
              </a:rPr>
              <a:t>continua para </a:t>
            </a:r>
            <a:r>
              <a:rPr sz="1200" spc="15" dirty="0">
                <a:latin typeface="Tahoma"/>
                <a:cs typeface="Tahoma"/>
              </a:rPr>
              <a:t>mejorar </a:t>
            </a:r>
            <a:r>
              <a:rPr sz="1200" spc="10" dirty="0">
                <a:latin typeface="Tahoma"/>
                <a:cs typeface="Tahoma"/>
              </a:rPr>
              <a:t>el 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nivel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0" dirty="0">
                <a:latin typeface="Tahoma"/>
                <a:cs typeface="Tahoma"/>
              </a:rPr>
              <a:t>los </a:t>
            </a:r>
            <a:r>
              <a:rPr sz="1200" spc="35" dirty="0">
                <a:latin typeface="Tahoma"/>
                <a:cs typeface="Tahoma"/>
              </a:rPr>
              <a:t>productos </a:t>
            </a:r>
            <a:r>
              <a:rPr sz="1200" spc="-15" dirty="0">
                <a:latin typeface="Tahoma"/>
                <a:cs typeface="Tahoma"/>
              </a:rPr>
              <a:t>(prendas). 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Para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implementación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este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trabajo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capacitó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al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personal</a:t>
            </a:r>
            <a:r>
              <a:rPr sz="1200" spc="30" dirty="0">
                <a:latin typeface="Tahoma"/>
                <a:cs typeface="Tahoma"/>
              </a:rPr>
              <a:t> 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herramientas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control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dirty="0">
                <a:latin typeface="Tahoma"/>
                <a:cs typeface="Tahoma"/>
              </a:rPr>
              <a:t>calidad, </a:t>
            </a:r>
            <a:r>
              <a:rPr sz="1200" spc="15" dirty="0">
                <a:latin typeface="Tahoma"/>
                <a:cs typeface="Tahoma"/>
              </a:rPr>
              <a:t>mejora </a:t>
            </a:r>
            <a:r>
              <a:rPr sz="1200" spc="20" dirty="0">
                <a:latin typeface="Tahoma"/>
                <a:cs typeface="Tahoma"/>
              </a:rPr>
              <a:t>continua </a:t>
            </a:r>
            <a:r>
              <a:rPr sz="1200" spc="-50" dirty="0">
                <a:latin typeface="Tahoma"/>
                <a:cs typeface="Tahoma"/>
              </a:rPr>
              <a:t>y </a:t>
            </a:r>
            <a:r>
              <a:rPr sz="1200" spc="35" dirty="0">
                <a:latin typeface="Tahoma"/>
                <a:cs typeface="Tahoma"/>
              </a:rPr>
              <a:t>método 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autocontrol.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Se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realizaron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mediciones</a:t>
            </a:r>
            <a:r>
              <a:rPr sz="1200" spc="-5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antes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-50" dirty="0">
                <a:latin typeface="Tahoma"/>
                <a:cs typeface="Tahoma"/>
              </a:rPr>
              <a:t>y</a:t>
            </a:r>
            <a:r>
              <a:rPr sz="1200" spc="21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después</a:t>
            </a:r>
            <a:r>
              <a:rPr sz="1200" spc="38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37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6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implementación</a:t>
            </a:r>
            <a:r>
              <a:rPr sz="1200" spc="39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4390808" y="6343583"/>
            <a:ext cx="324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68400" algn="l"/>
                <a:tab pos="1536700" algn="l"/>
                <a:tab pos="2098675" algn="l"/>
                <a:tab pos="2969895" algn="l"/>
              </a:tabLst>
            </a:pPr>
            <a:r>
              <a:rPr sz="1200" spc="15" dirty="0">
                <a:latin typeface="Tahoma"/>
                <a:cs typeface="Tahoma"/>
              </a:rPr>
              <a:t>herramientas.	</a:t>
            </a:r>
            <a:r>
              <a:rPr sz="1200" spc="5" dirty="0">
                <a:latin typeface="Tahoma"/>
                <a:cs typeface="Tahoma"/>
              </a:rPr>
              <a:t>Se	</a:t>
            </a:r>
            <a:r>
              <a:rPr sz="1200" spc="45" dirty="0">
                <a:latin typeface="Tahoma"/>
                <a:cs typeface="Tahoma"/>
              </a:rPr>
              <a:t>pudo	</a:t>
            </a:r>
            <a:r>
              <a:rPr sz="1200" spc="20" dirty="0">
                <a:latin typeface="Tahoma"/>
                <a:cs typeface="Tahoma"/>
              </a:rPr>
              <a:t>conseguir	</a:t>
            </a:r>
            <a:r>
              <a:rPr sz="1200" spc="25" dirty="0">
                <a:latin typeface="Tahoma"/>
                <a:cs typeface="Tahoma"/>
              </a:rPr>
              <a:t>una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4390808" y="6526463"/>
            <a:ext cx="3247390" cy="1492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 algn="just">
              <a:lnSpc>
                <a:spcPct val="114599"/>
              </a:lnSpc>
              <a:spcBef>
                <a:spcPts val="100"/>
              </a:spcBef>
            </a:pPr>
            <a:r>
              <a:rPr sz="1200" spc="30" dirty="0">
                <a:latin typeface="Tahoma"/>
                <a:cs typeface="Tahoma"/>
              </a:rPr>
              <a:t>reducción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en</a:t>
            </a:r>
            <a:r>
              <a:rPr sz="1200" spc="3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los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niveles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spc="10" dirty="0">
                <a:latin typeface="Tahoma"/>
                <a:cs typeface="Tahoma"/>
              </a:rPr>
              <a:t>fallados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45" dirty="0">
                <a:latin typeface="Tahoma"/>
                <a:cs typeface="Tahoma"/>
              </a:rPr>
              <a:t>por </a:t>
            </a:r>
            <a:r>
              <a:rPr sz="1200" spc="5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confección</a:t>
            </a:r>
            <a:r>
              <a:rPr sz="1200" spc="-7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la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MYPE.</a:t>
            </a:r>
            <a:endParaRPr sz="1200">
              <a:latin typeface="Tahoma"/>
              <a:cs typeface="Tahoma"/>
            </a:endParaRPr>
          </a:p>
          <a:p>
            <a:pPr marL="12700" marR="5080" algn="just">
              <a:lnSpc>
                <a:spcPct val="114599"/>
              </a:lnSpc>
            </a:pPr>
            <a:r>
              <a:rPr sz="1200" spc="10" dirty="0">
                <a:latin typeface="Tahoma"/>
                <a:cs typeface="Tahoma"/>
              </a:rPr>
              <a:t>En</a:t>
            </a:r>
            <a:r>
              <a:rPr sz="1200" spc="15" dirty="0">
                <a:latin typeface="Tahoma"/>
                <a:cs typeface="Tahoma"/>
              </a:rPr>
              <a:t> este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artículo</a:t>
            </a:r>
            <a:r>
              <a:rPr sz="1200" spc="2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puede</a:t>
            </a:r>
            <a:r>
              <a:rPr sz="1200" spc="4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ver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como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spc="25" dirty="0">
                <a:latin typeface="Tahoma"/>
                <a:cs typeface="Tahoma"/>
              </a:rPr>
              <a:t>implementan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diferentes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tipos</a:t>
            </a:r>
            <a:r>
              <a:rPr sz="1200" spc="-1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20" dirty="0">
                <a:latin typeface="Tahoma"/>
                <a:cs typeface="Tahoma"/>
              </a:rPr>
              <a:t>herramientas </a:t>
            </a:r>
            <a:r>
              <a:rPr sz="1200" spc="-365" dirty="0">
                <a:latin typeface="Tahoma"/>
                <a:cs typeface="Tahoma"/>
              </a:rPr>
              <a:t>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25" dirty="0">
                <a:latin typeface="Tahoma"/>
                <a:cs typeface="Tahoma"/>
              </a:rPr>
              <a:t>control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15" dirty="0">
                <a:latin typeface="Tahoma"/>
                <a:cs typeface="Tahoma"/>
              </a:rPr>
              <a:t>calidad </a:t>
            </a:r>
            <a:r>
              <a:rPr sz="1200" spc="40" dirty="0">
                <a:latin typeface="Tahoma"/>
                <a:cs typeface="Tahoma"/>
              </a:rPr>
              <a:t>donde </a:t>
            </a:r>
            <a:r>
              <a:rPr sz="1200" spc="25" dirty="0">
                <a:latin typeface="Tahoma"/>
                <a:cs typeface="Tahoma"/>
              </a:rPr>
              <a:t>se </a:t>
            </a:r>
            <a:r>
              <a:rPr sz="1200" spc="35" dirty="0">
                <a:latin typeface="Tahoma"/>
                <a:cs typeface="Tahoma"/>
              </a:rPr>
              <a:t>puede </a:t>
            </a:r>
            <a:r>
              <a:rPr sz="1200" dirty="0">
                <a:latin typeface="Tahoma"/>
                <a:cs typeface="Tahoma"/>
              </a:rPr>
              <a:t>ver la 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aplicación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5" dirty="0">
                <a:latin typeface="Tahoma"/>
                <a:cs typeface="Tahoma"/>
              </a:rPr>
              <a:t>las </a:t>
            </a:r>
            <a:r>
              <a:rPr sz="1200" spc="25" dirty="0">
                <a:latin typeface="Tahoma"/>
                <a:cs typeface="Tahoma"/>
              </a:rPr>
              <a:t>7 </a:t>
            </a:r>
            <a:r>
              <a:rPr sz="1200" spc="20" dirty="0">
                <a:latin typeface="Tahoma"/>
                <a:cs typeface="Tahoma"/>
              </a:rPr>
              <a:t>herramientas </a:t>
            </a:r>
            <a:r>
              <a:rPr sz="1200" spc="35" dirty="0">
                <a:latin typeface="Tahoma"/>
                <a:cs typeface="Tahoma"/>
              </a:rPr>
              <a:t>de </a:t>
            </a:r>
            <a:r>
              <a:rPr sz="1200" spc="-25" dirty="0">
                <a:latin typeface="Tahoma"/>
                <a:cs typeface="Tahoma"/>
              </a:rPr>
              <a:t>Ishikawa, </a:t>
            </a:r>
            <a:r>
              <a:rPr sz="1200" spc="-20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tanto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su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15" dirty="0">
                <a:latin typeface="Tahoma"/>
                <a:cs typeface="Tahoma"/>
              </a:rPr>
              <a:t>definición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40" dirty="0">
                <a:latin typeface="Tahoma"/>
                <a:cs typeface="Tahoma"/>
              </a:rPr>
              <a:t>como</a:t>
            </a:r>
            <a:r>
              <a:rPr sz="1200" spc="-65" dirty="0">
                <a:latin typeface="Tahoma"/>
                <a:cs typeface="Tahoma"/>
              </a:rPr>
              <a:t> </a:t>
            </a:r>
            <a:r>
              <a:rPr sz="1200" spc="30" dirty="0">
                <a:latin typeface="Tahoma"/>
                <a:cs typeface="Tahoma"/>
              </a:rPr>
              <a:t>su</a:t>
            </a:r>
            <a:r>
              <a:rPr sz="1200" spc="-60" dirty="0">
                <a:latin typeface="Tahoma"/>
                <a:cs typeface="Tahoma"/>
              </a:rPr>
              <a:t> </a:t>
            </a:r>
            <a:r>
              <a:rPr sz="1200" spc="5" dirty="0">
                <a:latin typeface="Tahoma"/>
                <a:cs typeface="Tahoma"/>
              </a:rPr>
              <a:t>aplicación.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88846" y="147670"/>
            <a:ext cx="11574780" cy="9478645"/>
            <a:chOff x="5388846" y="147670"/>
            <a:chExt cx="11574780" cy="9478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60485" y="1616585"/>
              <a:ext cx="5602970" cy="57277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8846" y="147670"/>
              <a:ext cx="7798017" cy="947836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21480000">
            <a:off x="7475736" y="3379532"/>
            <a:ext cx="2745067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00"/>
              </a:lnSpc>
            </a:pPr>
            <a:r>
              <a:rPr sz="4800" b="1" spc="-70" dirty="0">
                <a:solidFill>
                  <a:srgbClr val="F5AA49"/>
                </a:solidFill>
                <a:latin typeface="Arial"/>
                <a:cs typeface="Arial"/>
              </a:rPr>
              <a:t>Hipótesis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5219" y="3852885"/>
            <a:ext cx="2756418" cy="40848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213" y="3176123"/>
            <a:ext cx="1123607" cy="14941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622" y="0"/>
            <a:ext cx="4298820" cy="253562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31014" y="8124818"/>
            <a:ext cx="1123607" cy="14941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4034" y="5366643"/>
            <a:ext cx="1123607" cy="149410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3779988" y="880351"/>
            <a:ext cx="4515485" cy="9406255"/>
            <a:chOff x="13779988" y="880351"/>
            <a:chExt cx="4515485" cy="9406255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79988" y="7963580"/>
              <a:ext cx="4514888" cy="23226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32344" y="5366643"/>
              <a:ext cx="1123607" cy="149410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68859" y="880351"/>
              <a:ext cx="1123607" cy="149410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371061" y="4767709"/>
            <a:ext cx="51142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0000" algn="l"/>
                <a:tab pos="3336290" algn="l"/>
              </a:tabLst>
            </a:pPr>
            <a:r>
              <a:rPr sz="2500" spc="35" dirty="0">
                <a:solidFill>
                  <a:srgbClr val="FFFFFF"/>
                </a:solidFill>
                <a:latin typeface="Tahoma"/>
                <a:cs typeface="Tahoma"/>
              </a:rPr>
              <a:t>Implementando	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una	</a:t>
            </a: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herramienta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71061" y="5205859"/>
            <a:ext cx="1888489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98195" algn="l"/>
              </a:tabLst>
            </a:pP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de	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calidad,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71061" y="5586821"/>
            <a:ext cx="4384675" cy="90170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  <a:tabLst>
                <a:tab pos="1846580" algn="l"/>
              </a:tabLst>
            </a:pP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posibilidad	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endParaRPr sz="25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  <a:tabLst>
                <a:tab pos="1822450" algn="l"/>
                <a:tab pos="2463165" algn="l"/>
                <a:tab pos="4008120" algn="l"/>
              </a:tabLst>
            </a:pP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spc="-1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-5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61663" y="5115927"/>
            <a:ext cx="2833370" cy="1339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3995" marR="5080" indent="-201930" algn="r">
              <a:lnSpc>
                <a:spcPct val="114999"/>
              </a:lnSpc>
              <a:spcBef>
                <a:spcPts val="100"/>
              </a:spcBef>
              <a:tabLst>
                <a:tab pos="757555" algn="l"/>
                <a:tab pos="877569" algn="l"/>
                <a:tab pos="2456815" algn="l"/>
                <a:tab pos="2578735" algn="l"/>
              </a:tabLst>
            </a:pPr>
            <a:r>
              <a:rPr sz="25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spc="2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spc="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00" spc="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sz="2500"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500" spc="5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spc="8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	</a:t>
            </a:r>
            <a:r>
              <a:rPr sz="2500" spc="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00" spc="1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00" spc="1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0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500" dirty="0">
              <a:latin typeface="Tahoma"/>
              <a:cs typeface="Tahoma"/>
            </a:endParaRPr>
          </a:p>
          <a:p>
            <a:pPr marR="5080" algn="r">
              <a:lnSpc>
                <a:spcPct val="100000"/>
              </a:lnSpc>
              <a:spcBef>
                <a:spcPts val="450"/>
              </a:spcBef>
            </a:pPr>
            <a:r>
              <a:rPr sz="25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71061" y="6520309"/>
            <a:ext cx="5111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65" dirty="0">
                <a:solidFill>
                  <a:srgbClr val="FFFFFF"/>
                </a:solidFill>
                <a:latin typeface="Tahoma"/>
                <a:cs typeface="Tahoma"/>
              </a:rPr>
              <a:t>producción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ahoma"/>
                <a:cs typeface="Tahoma"/>
              </a:rPr>
              <a:t>área</a:t>
            </a:r>
            <a:r>
              <a:rPr sz="25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sz="25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ahoma"/>
                <a:cs typeface="Tahoma"/>
              </a:rPr>
              <a:t>punzonado.</a:t>
            </a:r>
            <a:endParaRPr sz="2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D42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0180" y="2905880"/>
            <a:ext cx="5418455" cy="96520"/>
          </a:xfrm>
          <a:custGeom>
            <a:avLst/>
            <a:gdLst/>
            <a:ahLst/>
            <a:cxnLst/>
            <a:rect l="l" t="t" r="r" b="b"/>
            <a:pathLst>
              <a:path w="5418455" h="96520">
                <a:moveTo>
                  <a:pt x="49828" y="81152"/>
                </a:moveTo>
                <a:lnTo>
                  <a:pt x="7523" y="80241"/>
                </a:lnTo>
                <a:lnTo>
                  <a:pt x="0" y="72284"/>
                </a:lnTo>
                <a:lnTo>
                  <a:pt x="167" y="64492"/>
                </a:lnTo>
                <a:lnTo>
                  <a:pt x="1721" y="56548"/>
                </a:lnTo>
                <a:lnTo>
                  <a:pt x="5759" y="50484"/>
                </a:lnTo>
                <a:lnTo>
                  <a:pt x="11914" y="46658"/>
                </a:lnTo>
                <a:lnTo>
                  <a:pt x="19816" y="45428"/>
                </a:lnTo>
                <a:lnTo>
                  <a:pt x="331935" y="52089"/>
                </a:lnTo>
                <a:lnTo>
                  <a:pt x="367879" y="52436"/>
                </a:lnTo>
                <a:lnTo>
                  <a:pt x="403839" y="52054"/>
                </a:lnTo>
                <a:lnTo>
                  <a:pt x="439102" y="50560"/>
                </a:lnTo>
                <a:lnTo>
                  <a:pt x="474365" y="49005"/>
                </a:lnTo>
                <a:lnTo>
                  <a:pt x="546303" y="47388"/>
                </a:lnTo>
                <a:lnTo>
                  <a:pt x="581567" y="45833"/>
                </a:lnTo>
                <a:lnTo>
                  <a:pt x="932046" y="29995"/>
                </a:lnTo>
                <a:lnTo>
                  <a:pt x="1101516" y="21952"/>
                </a:lnTo>
                <a:lnTo>
                  <a:pt x="1128438" y="22532"/>
                </a:lnTo>
                <a:lnTo>
                  <a:pt x="1485323" y="4015"/>
                </a:lnTo>
                <a:lnTo>
                  <a:pt x="1535852" y="2239"/>
                </a:lnTo>
                <a:lnTo>
                  <a:pt x="1586769" y="1222"/>
                </a:lnTo>
                <a:lnTo>
                  <a:pt x="1881394" y="0"/>
                </a:lnTo>
                <a:lnTo>
                  <a:pt x="4535088" y="56613"/>
                </a:lnTo>
                <a:lnTo>
                  <a:pt x="4683476" y="57661"/>
                </a:lnTo>
                <a:lnTo>
                  <a:pt x="4929722" y="54700"/>
                </a:lnTo>
                <a:lnTo>
                  <a:pt x="5029046" y="51602"/>
                </a:lnTo>
                <a:lnTo>
                  <a:pt x="5079108" y="49285"/>
                </a:lnTo>
                <a:lnTo>
                  <a:pt x="5129499" y="46335"/>
                </a:lnTo>
                <a:lnTo>
                  <a:pt x="5180894" y="43910"/>
                </a:lnTo>
                <a:lnTo>
                  <a:pt x="5282272" y="37568"/>
                </a:lnTo>
                <a:lnTo>
                  <a:pt x="5333667" y="35142"/>
                </a:lnTo>
                <a:lnTo>
                  <a:pt x="5418226" y="29835"/>
                </a:lnTo>
                <a:lnTo>
                  <a:pt x="5417386" y="68836"/>
                </a:lnTo>
                <a:lnTo>
                  <a:pt x="5251896" y="80151"/>
                </a:lnTo>
                <a:lnTo>
                  <a:pt x="5078580" y="88111"/>
                </a:lnTo>
                <a:lnTo>
                  <a:pt x="5035204" y="89491"/>
                </a:lnTo>
                <a:lnTo>
                  <a:pt x="4947041" y="90759"/>
                </a:lnTo>
                <a:lnTo>
                  <a:pt x="4856503" y="93438"/>
                </a:lnTo>
                <a:lnTo>
                  <a:pt x="4769422" y="94729"/>
                </a:lnTo>
                <a:lnTo>
                  <a:pt x="4724423" y="96075"/>
                </a:lnTo>
                <a:lnTo>
                  <a:pt x="4622179" y="96350"/>
                </a:lnTo>
                <a:lnTo>
                  <a:pt x="1916837" y="39510"/>
                </a:lnTo>
                <a:lnTo>
                  <a:pt x="1770672" y="37662"/>
                </a:lnTo>
                <a:lnTo>
                  <a:pt x="1624445" y="38410"/>
                </a:lnTo>
                <a:lnTo>
                  <a:pt x="1478161" y="41756"/>
                </a:lnTo>
                <a:lnTo>
                  <a:pt x="1482007" y="41839"/>
                </a:lnTo>
                <a:lnTo>
                  <a:pt x="1166141" y="58422"/>
                </a:lnTo>
                <a:lnTo>
                  <a:pt x="1104607" y="57096"/>
                </a:lnTo>
                <a:lnTo>
                  <a:pt x="1052552" y="59508"/>
                </a:lnTo>
                <a:lnTo>
                  <a:pt x="1000120" y="62641"/>
                </a:lnTo>
                <a:lnTo>
                  <a:pt x="946967" y="65760"/>
                </a:lnTo>
                <a:lnTo>
                  <a:pt x="477200" y="84874"/>
                </a:lnTo>
                <a:lnTo>
                  <a:pt x="399012" y="86357"/>
                </a:lnTo>
                <a:lnTo>
                  <a:pt x="361345" y="87860"/>
                </a:lnTo>
                <a:lnTo>
                  <a:pt x="49828" y="81152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42325" y="1950840"/>
            <a:ext cx="355409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100" spc="-10" dirty="0">
                <a:solidFill>
                  <a:srgbClr val="FFFFFF"/>
                </a:solidFill>
              </a:rPr>
              <a:t>Objetivos</a:t>
            </a:r>
            <a:endParaRPr sz="6100" dirty="0"/>
          </a:p>
        </p:txBody>
      </p:sp>
      <p:sp>
        <p:nvSpPr>
          <p:cNvPr id="5" name="object 5"/>
          <p:cNvSpPr/>
          <p:nvPr/>
        </p:nvSpPr>
        <p:spPr>
          <a:xfrm>
            <a:off x="167485" y="3"/>
            <a:ext cx="739140" cy="15240"/>
          </a:xfrm>
          <a:custGeom>
            <a:avLst/>
            <a:gdLst/>
            <a:ahLst/>
            <a:cxnLst/>
            <a:rect l="l" t="t" r="r" b="b"/>
            <a:pathLst>
              <a:path w="739140" h="15240">
                <a:moveTo>
                  <a:pt x="0" y="0"/>
                </a:moveTo>
                <a:lnTo>
                  <a:pt x="64666" y="4654"/>
                </a:lnTo>
                <a:lnTo>
                  <a:pt x="120278" y="7978"/>
                </a:lnTo>
                <a:lnTo>
                  <a:pt x="177907" y="10786"/>
                </a:lnTo>
                <a:lnTo>
                  <a:pt x="237369" y="12992"/>
                </a:lnTo>
                <a:lnTo>
                  <a:pt x="298481" y="14508"/>
                </a:lnTo>
                <a:lnTo>
                  <a:pt x="361058" y="15246"/>
                </a:lnTo>
                <a:lnTo>
                  <a:pt x="424917" y="15119"/>
                </a:lnTo>
                <a:lnTo>
                  <a:pt x="489875" y="14039"/>
                </a:lnTo>
                <a:lnTo>
                  <a:pt x="555747" y="11920"/>
                </a:lnTo>
                <a:lnTo>
                  <a:pt x="622350" y="8673"/>
                </a:lnTo>
                <a:lnTo>
                  <a:pt x="689499" y="4211"/>
                </a:lnTo>
                <a:lnTo>
                  <a:pt x="738836" y="0"/>
                </a:lnTo>
                <a:lnTo>
                  <a:pt x="0" y="0"/>
                </a:lnTo>
                <a:close/>
              </a:path>
            </a:pathLst>
          </a:custGeom>
          <a:solidFill>
            <a:srgbClr val="2A8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6242"/>
            <a:ext cx="1761385" cy="179388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232984" y="-9525"/>
            <a:ext cx="10228531" cy="10295928"/>
            <a:chOff x="8067169" y="2"/>
            <a:chExt cx="10228531" cy="10295928"/>
          </a:xfrm>
        </p:grpSpPr>
        <p:sp>
          <p:nvSpPr>
            <p:cNvPr id="9" name="object 9"/>
            <p:cNvSpPr/>
            <p:nvPr/>
          </p:nvSpPr>
          <p:spPr>
            <a:xfrm>
              <a:off x="8067169" y="2"/>
              <a:ext cx="3876675" cy="1023619"/>
            </a:xfrm>
            <a:prstGeom prst="flowChartConnector">
              <a:avLst/>
            </a:prstGeom>
            <a:solidFill>
              <a:srgbClr val="F5A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48037" y="6786460"/>
              <a:ext cx="3347663" cy="3509470"/>
            </a:xfrm>
            <a:prstGeom prst="flowChartConnector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0" y="8349570"/>
            <a:ext cx="1440180" cy="1938020"/>
          </a:xfrm>
          <a:custGeom>
            <a:avLst/>
            <a:gdLst/>
            <a:ahLst/>
            <a:cxnLst/>
            <a:rect l="l" t="t" r="r" b="b"/>
            <a:pathLst>
              <a:path w="1440180" h="1938020">
                <a:moveTo>
                  <a:pt x="1439943" y="1937429"/>
                </a:moveTo>
                <a:lnTo>
                  <a:pt x="1421332" y="1937429"/>
                </a:lnTo>
                <a:lnTo>
                  <a:pt x="1418984" y="1928218"/>
                </a:lnTo>
                <a:lnTo>
                  <a:pt x="1410483" y="1892470"/>
                </a:lnTo>
                <a:lnTo>
                  <a:pt x="1385570" y="1799337"/>
                </a:lnTo>
                <a:lnTo>
                  <a:pt x="1332961" y="1616146"/>
                </a:lnTo>
                <a:lnTo>
                  <a:pt x="1303561" y="1519581"/>
                </a:lnTo>
                <a:lnTo>
                  <a:pt x="1288295" y="1472081"/>
                </a:lnTo>
                <a:lnTo>
                  <a:pt x="1272351" y="1425521"/>
                </a:lnTo>
                <a:lnTo>
                  <a:pt x="1239634" y="1333550"/>
                </a:lnTo>
                <a:lnTo>
                  <a:pt x="1221475" y="1287858"/>
                </a:lnTo>
                <a:lnTo>
                  <a:pt x="1201156" y="1242517"/>
                </a:lnTo>
                <a:lnTo>
                  <a:pt x="1201624" y="1245389"/>
                </a:lnTo>
                <a:lnTo>
                  <a:pt x="1194556" y="1229218"/>
                </a:lnTo>
                <a:lnTo>
                  <a:pt x="1170236" y="1179738"/>
                </a:lnTo>
                <a:lnTo>
                  <a:pt x="1146263" y="1137204"/>
                </a:lnTo>
                <a:lnTo>
                  <a:pt x="1119557" y="1095483"/>
                </a:lnTo>
                <a:lnTo>
                  <a:pt x="1082597" y="1043270"/>
                </a:lnTo>
                <a:lnTo>
                  <a:pt x="1060589" y="1014790"/>
                </a:lnTo>
                <a:lnTo>
                  <a:pt x="1040114" y="987212"/>
                </a:lnTo>
                <a:lnTo>
                  <a:pt x="978046" y="907346"/>
                </a:lnTo>
                <a:lnTo>
                  <a:pt x="861162" y="752422"/>
                </a:lnTo>
                <a:lnTo>
                  <a:pt x="816776" y="697732"/>
                </a:lnTo>
                <a:lnTo>
                  <a:pt x="783270" y="658501"/>
                </a:lnTo>
                <a:lnTo>
                  <a:pt x="748866" y="618863"/>
                </a:lnTo>
                <a:lnTo>
                  <a:pt x="713921" y="579314"/>
                </a:lnTo>
                <a:lnTo>
                  <a:pt x="661904" y="521445"/>
                </a:lnTo>
                <a:lnTo>
                  <a:pt x="607625" y="466431"/>
                </a:lnTo>
                <a:lnTo>
                  <a:pt x="568459" y="425634"/>
                </a:lnTo>
                <a:lnTo>
                  <a:pt x="560457" y="417631"/>
                </a:lnTo>
                <a:lnTo>
                  <a:pt x="552098" y="409134"/>
                </a:lnTo>
                <a:lnTo>
                  <a:pt x="543198" y="400724"/>
                </a:lnTo>
                <a:lnTo>
                  <a:pt x="533576" y="392985"/>
                </a:lnTo>
                <a:lnTo>
                  <a:pt x="498693" y="360336"/>
                </a:lnTo>
                <a:lnTo>
                  <a:pt x="471441" y="338238"/>
                </a:lnTo>
                <a:lnTo>
                  <a:pt x="450886" y="320946"/>
                </a:lnTo>
                <a:lnTo>
                  <a:pt x="433678" y="306058"/>
                </a:lnTo>
                <a:lnTo>
                  <a:pt x="406426" y="283960"/>
                </a:lnTo>
                <a:lnTo>
                  <a:pt x="366251" y="255121"/>
                </a:lnTo>
                <a:lnTo>
                  <a:pt x="316499" y="221945"/>
                </a:lnTo>
                <a:lnTo>
                  <a:pt x="301506" y="211579"/>
                </a:lnTo>
                <a:lnTo>
                  <a:pt x="271696" y="191925"/>
                </a:lnTo>
                <a:lnTo>
                  <a:pt x="256703" y="181559"/>
                </a:lnTo>
                <a:lnTo>
                  <a:pt x="206951" y="148383"/>
                </a:lnTo>
                <a:lnTo>
                  <a:pt x="194351" y="139378"/>
                </a:lnTo>
                <a:lnTo>
                  <a:pt x="181481" y="130417"/>
                </a:lnTo>
                <a:lnTo>
                  <a:pt x="168071" y="121545"/>
                </a:lnTo>
                <a:lnTo>
                  <a:pt x="153851" y="112804"/>
                </a:lnTo>
                <a:lnTo>
                  <a:pt x="97871" y="77693"/>
                </a:lnTo>
                <a:lnTo>
                  <a:pt x="39011" y="43052"/>
                </a:lnTo>
                <a:lnTo>
                  <a:pt x="13830" y="27711"/>
                </a:lnTo>
                <a:lnTo>
                  <a:pt x="0" y="19879"/>
                </a:lnTo>
                <a:lnTo>
                  <a:pt x="0" y="0"/>
                </a:lnTo>
                <a:lnTo>
                  <a:pt x="18115" y="10058"/>
                </a:lnTo>
                <a:lnTo>
                  <a:pt x="35268" y="20072"/>
                </a:lnTo>
                <a:lnTo>
                  <a:pt x="101292" y="62392"/>
                </a:lnTo>
                <a:lnTo>
                  <a:pt x="118481" y="72907"/>
                </a:lnTo>
                <a:lnTo>
                  <a:pt x="135443" y="83735"/>
                </a:lnTo>
                <a:lnTo>
                  <a:pt x="151953" y="95190"/>
                </a:lnTo>
                <a:lnTo>
                  <a:pt x="167784" y="107584"/>
                </a:lnTo>
                <a:lnTo>
                  <a:pt x="184073" y="119950"/>
                </a:lnTo>
                <a:lnTo>
                  <a:pt x="201624" y="131558"/>
                </a:lnTo>
                <a:lnTo>
                  <a:pt x="219715" y="143078"/>
                </a:lnTo>
                <a:lnTo>
                  <a:pt x="237624" y="155180"/>
                </a:lnTo>
                <a:lnTo>
                  <a:pt x="255120" y="167303"/>
                </a:lnTo>
                <a:lnTo>
                  <a:pt x="272485" y="178618"/>
                </a:lnTo>
                <a:lnTo>
                  <a:pt x="289763" y="189395"/>
                </a:lnTo>
                <a:lnTo>
                  <a:pt x="306996" y="199903"/>
                </a:lnTo>
                <a:lnTo>
                  <a:pt x="337128" y="221532"/>
                </a:lnTo>
                <a:lnTo>
                  <a:pt x="345118" y="226911"/>
                </a:lnTo>
                <a:lnTo>
                  <a:pt x="353692" y="232471"/>
                </a:lnTo>
                <a:lnTo>
                  <a:pt x="362354" y="238570"/>
                </a:lnTo>
                <a:lnTo>
                  <a:pt x="370608" y="245564"/>
                </a:lnTo>
                <a:lnTo>
                  <a:pt x="404087" y="269597"/>
                </a:lnTo>
                <a:lnTo>
                  <a:pt x="417947" y="282082"/>
                </a:lnTo>
                <a:lnTo>
                  <a:pt x="448079" y="303711"/>
                </a:lnTo>
                <a:lnTo>
                  <a:pt x="451895" y="308986"/>
                </a:lnTo>
                <a:lnTo>
                  <a:pt x="469102" y="323875"/>
                </a:lnTo>
                <a:lnTo>
                  <a:pt x="477031" y="331429"/>
                </a:lnTo>
                <a:lnTo>
                  <a:pt x="485230" y="338939"/>
                </a:lnTo>
                <a:lnTo>
                  <a:pt x="493969" y="346362"/>
                </a:lnTo>
                <a:lnTo>
                  <a:pt x="503518" y="353652"/>
                </a:lnTo>
                <a:lnTo>
                  <a:pt x="534585" y="381026"/>
                </a:lnTo>
                <a:lnTo>
                  <a:pt x="549934" y="395848"/>
                </a:lnTo>
                <a:lnTo>
                  <a:pt x="556824" y="402696"/>
                </a:lnTo>
                <a:lnTo>
                  <a:pt x="562772" y="408869"/>
                </a:lnTo>
                <a:lnTo>
                  <a:pt x="577774" y="422412"/>
                </a:lnTo>
                <a:lnTo>
                  <a:pt x="592098" y="436894"/>
                </a:lnTo>
                <a:lnTo>
                  <a:pt x="605969" y="452004"/>
                </a:lnTo>
                <a:lnTo>
                  <a:pt x="619614" y="467426"/>
                </a:lnTo>
                <a:lnTo>
                  <a:pt x="646207" y="494561"/>
                </a:lnTo>
                <a:lnTo>
                  <a:pt x="672933" y="522504"/>
                </a:lnTo>
                <a:lnTo>
                  <a:pt x="726602" y="579735"/>
                </a:lnTo>
                <a:lnTo>
                  <a:pt x="835929" y="706405"/>
                </a:lnTo>
                <a:lnTo>
                  <a:pt x="861748" y="737582"/>
                </a:lnTo>
                <a:lnTo>
                  <a:pt x="885678" y="769066"/>
                </a:lnTo>
                <a:lnTo>
                  <a:pt x="909067" y="800639"/>
                </a:lnTo>
                <a:lnTo>
                  <a:pt x="933267" y="832080"/>
                </a:lnTo>
                <a:lnTo>
                  <a:pt x="957871" y="863454"/>
                </a:lnTo>
                <a:lnTo>
                  <a:pt x="1006000" y="926379"/>
                </a:lnTo>
                <a:lnTo>
                  <a:pt x="1055702" y="989601"/>
                </a:lnTo>
                <a:lnTo>
                  <a:pt x="1080705" y="1022570"/>
                </a:lnTo>
                <a:lnTo>
                  <a:pt x="1105343" y="1056703"/>
                </a:lnTo>
                <a:lnTo>
                  <a:pt x="1129346" y="1092045"/>
                </a:lnTo>
                <a:lnTo>
                  <a:pt x="1150341" y="1126219"/>
                </a:lnTo>
                <a:lnTo>
                  <a:pt x="1170796" y="1160480"/>
                </a:lnTo>
                <a:lnTo>
                  <a:pt x="1190171" y="1194918"/>
                </a:lnTo>
                <a:lnTo>
                  <a:pt x="1207926" y="1229619"/>
                </a:lnTo>
                <a:lnTo>
                  <a:pt x="1215583" y="1246570"/>
                </a:lnTo>
                <a:lnTo>
                  <a:pt x="1232328" y="1282449"/>
                </a:lnTo>
                <a:lnTo>
                  <a:pt x="1247674" y="1319662"/>
                </a:lnTo>
                <a:lnTo>
                  <a:pt x="1261269" y="1356054"/>
                </a:lnTo>
                <a:lnTo>
                  <a:pt x="1266812" y="1373349"/>
                </a:lnTo>
                <a:lnTo>
                  <a:pt x="1317992" y="1524231"/>
                </a:lnTo>
                <a:lnTo>
                  <a:pt x="1347242" y="1614919"/>
                </a:lnTo>
                <a:lnTo>
                  <a:pt x="1374983" y="1705233"/>
                </a:lnTo>
                <a:lnTo>
                  <a:pt x="1401346" y="1795978"/>
                </a:lnTo>
                <a:lnTo>
                  <a:pt x="1434962" y="1917966"/>
                </a:lnTo>
                <a:lnTo>
                  <a:pt x="1439943" y="1937429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7814" y="3467100"/>
            <a:ext cx="8443115" cy="54132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799"/>
              </a:lnSpc>
              <a:spcBef>
                <a:spcPts val="100"/>
              </a:spcBef>
            </a:pP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En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nuestra 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empresa </a:t>
            </a:r>
            <a:r>
              <a:rPr sz="3400" spc="40" dirty="0" err="1">
                <a:solidFill>
                  <a:srgbClr val="FFFFFF"/>
                </a:solidFill>
                <a:latin typeface="Tahoma"/>
                <a:cs typeface="Tahoma"/>
              </a:rPr>
              <a:t>llamada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MX" sz="3400" b="1" spc="40" dirty="0">
                <a:solidFill>
                  <a:srgbClr val="FFFFFF"/>
                </a:solidFill>
                <a:latin typeface="Tahoma"/>
                <a:cs typeface="Tahoma"/>
              </a:rPr>
              <a:t>ATI Monterrey</a:t>
            </a:r>
            <a:r>
              <a:rPr lang="es-MX" sz="3400" spc="40" dirty="0">
                <a:solidFill>
                  <a:srgbClr val="FFFFFF"/>
                </a:solidFill>
                <a:latin typeface="Tahoma"/>
                <a:cs typeface="Tahoma"/>
              </a:rPr>
              <a:t>, (la cual se dedica a la fabricación de unión de cobre y aluminio para equipos de refrigeración), </a:t>
            </a:r>
            <a:r>
              <a:rPr sz="3400" spc="70" dirty="0" err="1">
                <a:solidFill>
                  <a:srgbClr val="FFFFFF"/>
                </a:solidFill>
                <a:latin typeface="Tahoma"/>
                <a:cs typeface="Tahoma"/>
              </a:rPr>
              <a:t>estamos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MX" sz="34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400" spc="50" dirty="0" err="1">
                <a:solidFill>
                  <a:srgbClr val="FFFFFF"/>
                </a:solidFill>
                <a:latin typeface="Tahoma"/>
                <a:cs typeface="Tahoma"/>
              </a:rPr>
              <a:t>mplementando</a:t>
            </a:r>
            <a:r>
              <a:rPr sz="3400" spc="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las </a:t>
            </a:r>
            <a:r>
              <a:rPr sz="3400" spc="-10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Tahoma"/>
                <a:cs typeface="Tahoma"/>
              </a:rPr>
              <a:t>herramienta </a:t>
            </a:r>
            <a:r>
              <a:rPr sz="3400" spc="10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3400" dirty="0">
                <a:solidFill>
                  <a:srgbClr val="FFFFFF"/>
                </a:solidFill>
                <a:latin typeface="Tahoma"/>
                <a:cs typeface="Tahoma"/>
              </a:rPr>
              <a:t>calidad, </a:t>
            </a:r>
            <a:r>
              <a:rPr sz="3400" spc="30" dirty="0">
                <a:solidFill>
                  <a:srgbClr val="FFFFFF"/>
                </a:solidFill>
                <a:latin typeface="Tahoma"/>
                <a:cs typeface="Tahoma"/>
              </a:rPr>
              <a:t>el </a:t>
            </a:r>
            <a:r>
              <a:rPr sz="3400" spc="35" dirty="0">
                <a:solidFill>
                  <a:srgbClr val="FFFFFF"/>
                </a:solidFill>
                <a:latin typeface="Tahoma"/>
                <a:cs typeface="Tahoma"/>
              </a:rPr>
              <a:t>diagrama </a:t>
            </a:r>
            <a:r>
              <a:rPr sz="34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-75" dirty="0">
                <a:solidFill>
                  <a:srgbClr val="FFFFFF"/>
                </a:solidFill>
                <a:latin typeface="Tahoma"/>
                <a:cs typeface="Tahoma"/>
              </a:rPr>
              <a:t>Ishikawa,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fusionado 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con </a:t>
            </a:r>
            <a:r>
              <a:rPr sz="3400" spc="20" dirty="0">
                <a:solidFill>
                  <a:srgbClr val="FFFFFF"/>
                </a:solidFill>
                <a:latin typeface="Tahoma"/>
                <a:cs typeface="Tahoma"/>
              </a:rPr>
              <a:t>las </a:t>
            </a:r>
            <a:r>
              <a:rPr sz="3400" spc="-45" dirty="0">
                <a:solidFill>
                  <a:srgbClr val="FFFFFF"/>
                </a:solidFill>
                <a:latin typeface="Tahoma"/>
                <a:cs typeface="Tahoma"/>
              </a:rPr>
              <a:t>5´S,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se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 busca</a:t>
            </a:r>
            <a:r>
              <a:rPr sz="3400" spc="12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reducir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tiempos</a:t>
            </a:r>
            <a:r>
              <a:rPr sz="3400" spc="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105" dirty="0">
                <a:solidFill>
                  <a:srgbClr val="FFFFFF"/>
                </a:solidFill>
                <a:latin typeface="Tahoma"/>
                <a:cs typeface="Tahoma"/>
              </a:rPr>
              <a:t>de </a:t>
            </a:r>
            <a:r>
              <a:rPr sz="3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producción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340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Tahoma"/>
                <a:cs typeface="Tahoma"/>
              </a:rPr>
              <a:t>dos</a:t>
            </a:r>
            <a:r>
              <a:rPr sz="3400" spc="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70" dirty="0">
                <a:solidFill>
                  <a:srgbClr val="FFFFFF"/>
                </a:solidFill>
                <a:latin typeface="Tahoma"/>
                <a:cs typeface="Tahoma"/>
              </a:rPr>
              <a:t>maquinas </a:t>
            </a:r>
            <a:r>
              <a:rPr sz="3400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Tahoma"/>
                <a:cs typeface="Tahoma"/>
              </a:rPr>
              <a:t>punzonadoras.</a:t>
            </a:r>
            <a:endParaRPr sz="3400" dirty="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3EB277-C571-CBB1-C1F3-EDDD17263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623" y="-15242"/>
            <a:ext cx="9642353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70" y="-17207"/>
            <a:ext cx="18286730" cy="10293985"/>
            <a:chOff x="1841" y="2348"/>
            <a:chExt cx="18286730" cy="10293985"/>
          </a:xfrm>
        </p:grpSpPr>
        <p:sp>
          <p:nvSpPr>
            <p:cNvPr id="3" name="object 3"/>
            <p:cNvSpPr/>
            <p:nvPr/>
          </p:nvSpPr>
          <p:spPr>
            <a:xfrm>
              <a:off x="1914883" y="1625640"/>
              <a:ext cx="12225655" cy="3622040"/>
            </a:xfrm>
            <a:custGeom>
              <a:avLst/>
              <a:gdLst/>
              <a:ahLst/>
              <a:cxnLst/>
              <a:rect l="l" t="t" r="r" b="b"/>
              <a:pathLst>
                <a:path w="12225655" h="3622040">
                  <a:moveTo>
                    <a:pt x="12202290" y="3621622"/>
                  </a:moveTo>
                  <a:lnTo>
                    <a:pt x="21316" y="3610972"/>
                  </a:lnTo>
                  <a:lnTo>
                    <a:pt x="0" y="15975"/>
                  </a:lnTo>
                  <a:lnTo>
                    <a:pt x="12225385" y="0"/>
                  </a:lnTo>
                  <a:lnTo>
                    <a:pt x="12202290" y="3621622"/>
                  </a:lnTo>
                  <a:close/>
                </a:path>
              </a:pathLst>
            </a:custGeom>
            <a:solidFill>
              <a:srgbClr val="EFE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95335" y="1593557"/>
              <a:ext cx="12273915" cy="3678554"/>
            </a:xfrm>
            <a:custGeom>
              <a:avLst/>
              <a:gdLst/>
              <a:ahLst/>
              <a:cxnLst/>
              <a:rect l="l" t="t" r="r" b="b"/>
              <a:pathLst>
                <a:path w="12273915" h="3678554">
                  <a:moveTo>
                    <a:pt x="12273394" y="211328"/>
                  </a:moveTo>
                  <a:lnTo>
                    <a:pt x="12273305" y="199415"/>
                  </a:lnTo>
                  <a:lnTo>
                    <a:pt x="12273344" y="133350"/>
                  </a:lnTo>
                  <a:lnTo>
                    <a:pt x="12273077" y="118110"/>
                  </a:lnTo>
                  <a:lnTo>
                    <a:pt x="12271045" y="95250"/>
                  </a:lnTo>
                  <a:lnTo>
                    <a:pt x="12266193" y="69850"/>
                  </a:lnTo>
                  <a:lnTo>
                    <a:pt x="12265254" y="66344"/>
                  </a:lnTo>
                  <a:lnTo>
                    <a:pt x="12263882" y="58928"/>
                  </a:lnTo>
                  <a:lnTo>
                    <a:pt x="12263399" y="58928"/>
                  </a:lnTo>
                  <a:lnTo>
                    <a:pt x="12261964" y="52070"/>
                  </a:lnTo>
                  <a:lnTo>
                    <a:pt x="12260440" y="44450"/>
                  </a:lnTo>
                  <a:lnTo>
                    <a:pt x="12260009" y="41694"/>
                  </a:lnTo>
                  <a:lnTo>
                    <a:pt x="12259145" y="33528"/>
                  </a:lnTo>
                  <a:lnTo>
                    <a:pt x="12258802" y="33528"/>
                  </a:lnTo>
                  <a:lnTo>
                    <a:pt x="12258561" y="31750"/>
                  </a:lnTo>
                  <a:lnTo>
                    <a:pt x="12258218" y="29210"/>
                  </a:lnTo>
                  <a:lnTo>
                    <a:pt x="12258104" y="27940"/>
                  </a:lnTo>
                  <a:lnTo>
                    <a:pt x="12257761" y="24244"/>
                  </a:lnTo>
                  <a:lnTo>
                    <a:pt x="12257583" y="20828"/>
                  </a:lnTo>
                  <a:lnTo>
                    <a:pt x="12257316" y="20828"/>
                  </a:lnTo>
                  <a:lnTo>
                    <a:pt x="12255830" y="15240"/>
                  </a:lnTo>
                  <a:lnTo>
                    <a:pt x="12255068" y="13970"/>
                  </a:lnTo>
                  <a:lnTo>
                    <a:pt x="12252541" y="9829"/>
                  </a:lnTo>
                  <a:lnTo>
                    <a:pt x="12252033" y="8128"/>
                  </a:lnTo>
                  <a:lnTo>
                    <a:pt x="12250674" y="8128"/>
                  </a:lnTo>
                  <a:lnTo>
                    <a:pt x="12238965" y="1270"/>
                  </a:lnTo>
                  <a:lnTo>
                    <a:pt x="12230100" y="647"/>
                  </a:lnTo>
                  <a:lnTo>
                    <a:pt x="12230100" y="1237221"/>
                  </a:lnTo>
                  <a:lnTo>
                    <a:pt x="12228068" y="1430528"/>
                  </a:lnTo>
                  <a:lnTo>
                    <a:pt x="12227217" y="1519428"/>
                  </a:lnTo>
                  <a:lnTo>
                    <a:pt x="12226430" y="1608328"/>
                  </a:lnTo>
                  <a:lnTo>
                    <a:pt x="12225388" y="1735328"/>
                  </a:lnTo>
                  <a:lnTo>
                    <a:pt x="12220054" y="2852928"/>
                  </a:lnTo>
                  <a:lnTo>
                    <a:pt x="12219572" y="2903728"/>
                  </a:lnTo>
                  <a:lnTo>
                    <a:pt x="12219178" y="2954528"/>
                  </a:lnTo>
                  <a:lnTo>
                    <a:pt x="12218848" y="3018028"/>
                  </a:lnTo>
                  <a:lnTo>
                    <a:pt x="12217718" y="3221228"/>
                  </a:lnTo>
                  <a:lnTo>
                    <a:pt x="12217387" y="3272028"/>
                  </a:lnTo>
                  <a:lnTo>
                    <a:pt x="12216994" y="3322828"/>
                  </a:lnTo>
                  <a:lnTo>
                    <a:pt x="12216511" y="3373628"/>
                  </a:lnTo>
                  <a:lnTo>
                    <a:pt x="12215800" y="3424428"/>
                  </a:lnTo>
                  <a:lnTo>
                    <a:pt x="12215228" y="3538728"/>
                  </a:lnTo>
                  <a:lnTo>
                    <a:pt x="12214517" y="3589528"/>
                  </a:lnTo>
                  <a:lnTo>
                    <a:pt x="12212955" y="3627628"/>
                  </a:lnTo>
                  <a:lnTo>
                    <a:pt x="12057164" y="3627628"/>
                  </a:lnTo>
                  <a:lnTo>
                    <a:pt x="12011406" y="3640328"/>
                  </a:lnTo>
                  <a:lnTo>
                    <a:pt x="8742426" y="3640328"/>
                  </a:lnTo>
                  <a:lnTo>
                    <a:pt x="8690978" y="3627628"/>
                  </a:lnTo>
                  <a:lnTo>
                    <a:pt x="8025295" y="3627628"/>
                  </a:lnTo>
                  <a:lnTo>
                    <a:pt x="7820495" y="3640328"/>
                  </a:lnTo>
                  <a:lnTo>
                    <a:pt x="3417341" y="3640328"/>
                  </a:lnTo>
                  <a:lnTo>
                    <a:pt x="3367798" y="3627628"/>
                  </a:lnTo>
                  <a:lnTo>
                    <a:pt x="2507132" y="3627628"/>
                  </a:lnTo>
                  <a:lnTo>
                    <a:pt x="2456802" y="3640328"/>
                  </a:lnTo>
                  <a:lnTo>
                    <a:pt x="1967611" y="3640328"/>
                  </a:lnTo>
                  <a:lnTo>
                    <a:pt x="1919300" y="3627628"/>
                  </a:lnTo>
                  <a:lnTo>
                    <a:pt x="55067" y="3627628"/>
                  </a:lnTo>
                  <a:lnTo>
                    <a:pt x="47294" y="3576828"/>
                  </a:lnTo>
                  <a:lnTo>
                    <a:pt x="46189" y="3526028"/>
                  </a:lnTo>
                  <a:lnTo>
                    <a:pt x="46126" y="3424428"/>
                  </a:lnTo>
                  <a:lnTo>
                    <a:pt x="45999" y="3399028"/>
                  </a:lnTo>
                  <a:lnTo>
                    <a:pt x="45554" y="3297428"/>
                  </a:lnTo>
                  <a:lnTo>
                    <a:pt x="45199" y="3195828"/>
                  </a:lnTo>
                  <a:lnTo>
                    <a:pt x="44932" y="3094228"/>
                  </a:lnTo>
                  <a:lnTo>
                    <a:pt x="44577" y="2891028"/>
                  </a:lnTo>
                  <a:lnTo>
                    <a:pt x="44462" y="2738628"/>
                  </a:lnTo>
                  <a:lnTo>
                    <a:pt x="44335" y="2078228"/>
                  </a:lnTo>
                  <a:lnTo>
                    <a:pt x="44183" y="1925828"/>
                  </a:lnTo>
                  <a:lnTo>
                    <a:pt x="44005" y="1811528"/>
                  </a:lnTo>
                  <a:lnTo>
                    <a:pt x="43827" y="1735328"/>
                  </a:lnTo>
                  <a:lnTo>
                    <a:pt x="43459" y="1608328"/>
                  </a:lnTo>
                  <a:lnTo>
                    <a:pt x="43167" y="1532128"/>
                  </a:lnTo>
                  <a:lnTo>
                    <a:pt x="42633" y="1417828"/>
                  </a:lnTo>
                  <a:lnTo>
                    <a:pt x="42519" y="1265428"/>
                  </a:lnTo>
                  <a:lnTo>
                    <a:pt x="42367" y="1214628"/>
                  </a:lnTo>
                  <a:lnTo>
                    <a:pt x="42329" y="1208163"/>
                  </a:lnTo>
                  <a:lnTo>
                    <a:pt x="58674" y="1210310"/>
                  </a:lnTo>
                  <a:lnTo>
                    <a:pt x="134302" y="1210310"/>
                  </a:lnTo>
                  <a:lnTo>
                    <a:pt x="176250" y="1211580"/>
                  </a:lnTo>
                  <a:lnTo>
                    <a:pt x="315722" y="1211580"/>
                  </a:lnTo>
                  <a:lnTo>
                    <a:pt x="365975" y="1212850"/>
                  </a:lnTo>
                  <a:lnTo>
                    <a:pt x="634542" y="1212850"/>
                  </a:lnTo>
                  <a:lnTo>
                    <a:pt x="1207554" y="1215390"/>
                  </a:lnTo>
                  <a:lnTo>
                    <a:pt x="2198509" y="1220470"/>
                  </a:lnTo>
                  <a:lnTo>
                    <a:pt x="2556903" y="1220470"/>
                  </a:lnTo>
                  <a:lnTo>
                    <a:pt x="2811246" y="1219200"/>
                  </a:lnTo>
                  <a:lnTo>
                    <a:pt x="3372053" y="1219200"/>
                  </a:lnTo>
                  <a:lnTo>
                    <a:pt x="3472103" y="1220470"/>
                  </a:lnTo>
                  <a:lnTo>
                    <a:pt x="5433238" y="1220470"/>
                  </a:lnTo>
                  <a:lnTo>
                    <a:pt x="5533758" y="1221740"/>
                  </a:lnTo>
                  <a:lnTo>
                    <a:pt x="5734774" y="1221740"/>
                  </a:lnTo>
                  <a:lnTo>
                    <a:pt x="5835281" y="1223010"/>
                  </a:lnTo>
                  <a:lnTo>
                    <a:pt x="6140094" y="1223010"/>
                  </a:lnTo>
                  <a:lnTo>
                    <a:pt x="8934196" y="1224280"/>
                  </a:lnTo>
                  <a:lnTo>
                    <a:pt x="9442209" y="1225550"/>
                  </a:lnTo>
                  <a:lnTo>
                    <a:pt x="9747021" y="1226820"/>
                  </a:lnTo>
                  <a:lnTo>
                    <a:pt x="10553370" y="1231900"/>
                  </a:lnTo>
                  <a:lnTo>
                    <a:pt x="10954766" y="1231900"/>
                  </a:lnTo>
                  <a:lnTo>
                    <a:pt x="11055121" y="1233170"/>
                  </a:lnTo>
                  <a:lnTo>
                    <a:pt x="11557622" y="1233170"/>
                  </a:lnTo>
                  <a:lnTo>
                    <a:pt x="11658371" y="1231900"/>
                  </a:lnTo>
                  <a:lnTo>
                    <a:pt x="11759235" y="1231900"/>
                  </a:lnTo>
                  <a:lnTo>
                    <a:pt x="11934660" y="1230630"/>
                  </a:lnTo>
                  <a:lnTo>
                    <a:pt x="12003938" y="1231900"/>
                  </a:lnTo>
                  <a:lnTo>
                    <a:pt x="12066511" y="1231900"/>
                  </a:lnTo>
                  <a:lnTo>
                    <a:pt x="12120817" y="1233170"/>
                  </a:lnTo>
                  <a:lnTo>
                    <a:pt x="12165254" y="1235710"/>
                  </a:lnTo>
                  <a:lnTo>
                    <a:pt x="12198248" y="1236980"/>
                  </a:lnTo>
                  <a:lnTo>
                    <a:pt x="12218226" y="1238250"/>
                  </a:lnTo>
                  <a:lnTo>
                    <a:pt x="12230100" y="1237221"/>
                  </a:lnTo>
                  <a:lnTo>
                    <a:pt x="12230100" y="647"/>
                  </a:lnTo>
                  <a:lnTo>
                    <a:pt x="12221108" y="0"/>
                  </a:lnTo>
                  <a:lnTo>
                    <a:pt x="11886527" y="0"/>
                  </a:lnTo>
                  <a:lnTo>
                    <a:pt x="11836527" y="1270"/>
                  </a:lnTo>
                  <a:lnTo>
                    <a:pt x="11786514" y="1270"/>
                  </a:lnTo>
                  <a:lnTo>
                    <a:pt x="11686464" y="3810"/>
                  </a:lnTo>
                  <a:lnTo>
                    <a:pt x="11636426" y="3810"/>
                  </a:lnTo>
                  <a:lnTo>
                    <a:pt x="11432184" y="8128"/>
                  </a:lnTo>
                  <a:lnTo>
                    <a:pt x="11134852" y="8128"/>
                  </a:lnTo>
                  <a:lnTo>
                    <a:pt x="11120222" y="11798"/>
                  </a:lnTo>
                  <a:lnTo>
                    <a:pt x="11084179" y="12700"/>
                  </a:lnTo>
                  <a:lnTo>
                    <a:pt x="10932122" y="12700"/>
                  </a:lnTo>
                  <a:lnTo>
                    <a:pt x="10881373" y="13970"/>
                  </a:lnTo>
                  <a:lnTo>
                    <a:pt x="10067506" y="13970"/>
                  </a:lnTo>
                  <a:lnTo>
                    <a:pt x="9965715" y="12700"/>
                  </a:lnTo>
                  <a:lnTo>
                    <a:pt x="9753625" y="11645"/>
                  </a:lnTo>
                  <a:lnTo>
                    <a:pt x="9711474" y="8128"/>
                  </a:lnTo>
                  <a:lnTo>
                    <a:pt x="8937447" y="8128"/>
                  </a:lnTo>
                  <a:lnTo>
                    <a:pt x="8896388" y="7620"/>
                  </a:lnTo>
                  <a:lnTo>
                    <a:pt x="7718666" y="7620"/>
                  </a:lnTo>
                  <a:lnTo>
                    <a:pt x="7657338" y="8128"/>
                  </a:lnTo>
                  <a:lnTo>
                    <a:pt x="6850697" y="8128"/>
                  </a:lnTo>
                  <a:lnTo>
                    <a:pt x="6777304" y="11785"/>
                  </a:lnTo>
                  <a:lnTo>
                    <a:pt x="5317744" y="20320"/>
                  </a:lnTo>
                  <a:lnTo>
                    <a:pt x="5276570" y="20828"/>
                  </a:lnTo>
                  <a:lnTo>
                    <a:pt x="4456595" y="20828"/>
                  </a:lnTo>
                  <a:lnTo>
                    <a:pt x="4190682" y="20320"/>
                  </a:lnTo>
                  <a:lnTo>
                    <a:pt x="3731666" y="20320"/>
                  </a:lnTo>
                  <a:lnTo>
                    <a:pt x="3690886" y="20828"/>
                  </a:lnTo>
                  <a:lnTo>
                    <a:pt x="2543746" y="20828"/>
                  </a:lnTo>
                  <a:lnTo>
                    <a:pt x="2523540" y="20320"/>
                  </a:lnTo>
                  <a:lnTo>
                    <a:pt x="2321382" y="20320"/>
                  </a:lnTo>
                  <a:lnTo>
                    <a:pt x="2301163" y="20828"/>
                  </a:lnTo>
                  <a:lnTo>
                    <a:pt x="2066340" y="20828"/>
                  </a:lnTo>
                  <a:lnTo>
                    <a:pt x="2051062" y="24498"/>
                  </a:lnTo>
                  <a:lnTo>
                    <a:pt x="2013534" y="25400"/>
                  </a:lnTo>
                  <a:lnTo>
                    <a:pt x="1907832" y="29210"/>
                  </a:lnTo>
                  <a:lnTo>
                    <a:pt x="1802130" y="31750"/>
                  </a:lnTo>
                  <a:lnTo>
                    <a:pt x="1749272" y="31750"/>
                  </a:lnTo>
                  <a:lnTo>
                    <a:pt x="1675269" y="33528"/>
                  </a:lnTo>
                  <a:lnTo>
                    <a:pt x="1260030" y="33528"/>
                  </a:lnTo>
                  <a:lnTo>
                    <a:pt x="1239901" y="33020"/>
                  </a:lnTo>
                  <a:lnTo>
                    <a:pt x="1139431" y="33020"/>
                  </a:lnTo>
                  <a:lnTo>
                    <a:pt x="1089304" y="31750"/>
                  </a:lnTo>
                  <a:lnTo>
                    <a:pt x="889685" y="29210"/>
                  </a:lnTo>
                  <a:lnTo>
                    <a:pt x="840041" y="29210"/>
                  </a:lnTo>
                  <a:lnTo>
                    <a:pt x="790511" y="27940"/>
                  </a:lnTo>
                  <a:lnTo>
                    <a:pt x="741108" y="27940"/>
                  </a:lnTo>
                  <a:lnTo>
                    <a:pt x="691845" y="26670"/>
                  </a:lnTo>
                  <a:lnTo>
                    <a:pt x="451573" y="24815"/>
                  </a:lnTo>
                  <a:lnTo>
                    <a:pt x="364426" y="20828"/>
                  </a:lnTo>
                  <a:lnTo>
                    <a:pt x="125133" y="20828"/>
                  </a:lnTo>
                  <a:lnTo>
                    <a:pt x="70764" y="19050"/>
                  </a:lnTo>
                  <a:lnTo>
                    <a:pt x="40728" y="19050"/>
                  </a:lnTo>
                  <a:lnTo>
                    <a:pt x="17043" y="17780"/>
                  </a:lnTo>
                  <a:lnTo>
                    <a:pt x="63" y="16510"/>
                  </a:lnTo>
                  <a:lnTo>
                    <a:pt x="177" y="20828"/>
                  </a:lnTo>
                  <a:lnTo>
                    <a:pt x="0" y="20828"/>
                  </a:lnTo>
                  <a:lnTo>
                    <a:pt x="914" y="58928"/>
                  </a:lnTo>
                  <a:lnTo>
                    <a:pt x="3327" y="97028"/>
                  </a:lnTo>
                  <a:lnTo>
                    <a:pt x="6743" y="147828"/>
                  </a:lnTo>
                  <a:lnTo>
                    <a:pt x="10655" y="198628"/>
                  </a:lnTo>
                  <a:lnTo>
                    <a:pt x="10845" y="249428"/>
                  </a:lnTo>
                  <a:lnTo>
                    <a:pt x="11290" y="300228"/>
                  </a:lnTo>
                  <a:lnTo>
                    <a:pt x="11811" y="351028"/>
                  </a:lnTo>
                  <a:lnTo>
                    <a:pt x="12255" y="401828"/>
                  </a:lnTo>
                  <a:lnTo>
                    <a:pt x="12433" y="452628"/>
                  </a:lnTo>
                  <a:lnTo>
                    <a:pt x="13131" y="503428"/>
                  </a:lnTo>
                  <a:lnTo>
                    <a:pt x="13766" y="554228"/>
                  </a:lnTo>
                  <a:lnTo>
                    <a:pt x="14351" y="605028"/>
                  </a:lnTo>
                  <a:lnTo>
                    <a:pt x="14884" y="655828"/>
                  </a:lnTo>
                  <a:lnTo>
                    <a:pt x="15392" y="706628"/>
                  </a:lnTo>
                  <a:lnTo>
                    <a:pt x="16306" y="808228"/>
                  </a:lnTo>
                  <a:lnTo>
                    <a:pt x="18415" y="1074928"/>
                  </a:lnTo>
                  <a:lnTo>
                    <a:pt x="19227" y="1163828"/>
                  </a:lnTo>
                  <a:lnTo>
                    <a:pt x="19723" y="1214628"/>
                  </a:lnTo>
                  <a:lnTo>
                    <a:pt x="20396" y="1278128"/>
                  </a:lnTo>
                  <a:lnTo>
                    <a:pt x="20980" y="1328928"/>
                  </a:lnTo>
                  <a:lnTo>
                    <a:pt x="21628" y="1379728"/>
                  </a:lnTo>
                  <a:lnTo>
                    <a:pt x="22326" y="1430528"/>
                  </a:lnTo>
                  <a:lnTo>
                    <a:pt x="23101" y="1481328"/>
                  </a:lnTo>
                  <a:lnTo>
                    <a:pt x="23939" y="1532128"/>
                  </a:lnTo>
                  <a:lnTo>
                    <a:pt x="24866" y="1582928"/>
                  </a:lnTo>
                  <a:lnTo>
                    <a:pt x="25742" y="1646428"/>
                  </a:lnTo>
                  <a:lnTo>
                    <a:pt x="26263" y="1697228"/>
                  </a:lnTo>
                  <a:lnTo>
                    <a:pt x="26530" y="1760728"/>
                  </a:lnTo>
                  <a:lnTo>
                    <a:pt x="26644" y="3602228"/>
                  </a:lnTo>
                  <a:lnTo>
                    <a:pt x="26898" y="3627628"/>
                  </a:lnTo>
                  <a:lnTo>
                    <a:pt x="29972" y="3640328"/>
                  </a:lnTo>
                  <a:lnTo>
                    <a:pt x="39382" y="3653028"/>
                  </a:lnTo>
                  <a:lnTo>
                    <a:pt x="1207516" y="3653028"/>
                  </a:lnTo>
                  <a:lnTo>
                    <a:pt x="2198471" y="3665728"/>
                  </a:lnTo>
                  <a:lnTo>
                    <a:pt x="10352494" y="3665728"/>
                  </a:lnTo>
                  <a:lnTo>
                    <a:pt x="10553408" y="3678428"/>
                  </a:lnTo>
                  <a:lnTo>
                    <a:pt x="11759298" y="3678428"/>
                  </a:lnTo>
                  <a:lnTo>
                    <a:pt x="11934711" y="3665728"/>
                  </a:lnTo>
                  <a:lnTo>
                    <a:pt x="12003989" y="3678428"/>
                  </a:lnTo>
                  <a:lnTo>
                    <a:pt x="12232767" y="3678428"/>
                  </a:lnTo>
                  <a:lnTo>
                    <a:pt x="12250255" y="3640328"/>
                  </a:lnTo>
                  <a:lnTo>
                    <a:pt x="12252693" y="3602228"/>
                  </a:lnTo>
                  <a:lnTo>
                    <a:pt x="12253811" y="3551428"/>
                  </a:lnTo>
                  <a:lnTo>
                    <a:pt x="12254662" y="3500628"/>
                  </a:lnTo>
                  <a:lnTo>
                    <a:pt x="12255348" y="3449828"/>
                  </a:lnTo>
                  <a:lnTo>
                    <a:pt x="12255881" y="3399028"/>
                  </a:lnTo>
                  <a:lnTo>
                    <a:pt x="12256287" y="3348228"/>
                  </a:lnTo>
                  <a:lnTo>
                    <a:pt x="12256567" y="3297428"/>
                  </a:lnTo>
                  <a:lnTo>
                    <a:pt x="12256757" y="3246628"/>
                  </a:lnTo>
                  <a:lnTo>
                    <a:pt x="12256935" y="2789428"/>
                  </a:lnTo>
                  <a:lnTo>
                    <a:pt x="12257100" y="2738628"/>
                  </a:lnTo>
                  <a:lnTo>
                    <a:pt x="12257367" y="2687828"/>
                  </a:lnTo>
                  <a:lnTo>
                    <a:pt x="12257469" y="2535428"/>
                  </a:lnTo>
                  <a:lnTo>
                    <a:pt x="12257646" y="2433828"/>
                  </a:lnTo>
                  <a:lnTo>
                    <a:pt x="12257888" y="2332228"/>
                  </a:lnTo>
                  <a:lnTo>
                    <a:pt x="12258205" y="2230628"/>
                  </a:lnTo>
                  <a:lnTo>
                    <a:pt x="12258777" y="2078228"/>
                  </a:lnTo>
                  <a:lnTo>
                    <a:pt x="12259437" y="1925828"/>
                  </a:lnTo>
                  <a:lnTo>
                    <a:pt x="12260910" y="1608328"/>
                  </a:lnTo>
                  <a:lnTo>
                    <a:pt x="12261012" y="1570228"/>
                  </a:lnTo>
                  <a:lnTo>
                    <a:pt x="12261317" y="1519428"/>
                  </a:lnTo>
                  <a:lnTo>
                    <a:pt x="12261774" y="1468628"/>
                  </a:lnTo>
                  <a:lnTo>
                    <a:pt x="12262396" y="1417828"/>
                  </a:lnTo>
                  <a:lnTo>
                    <a:pt x="12263133" y="1367028"/>
                  </a:lnTo>
                  <a:lnTo>
                    <a:pt x="12263984" y="1316228"/>
                  </a:lnTo>
                  <a:lnTo>
                    <a:pt x="12264923" y="1278128"/>
                  </a:lnTo>
                  <a:lnTo>
                    <a:pt x="12265914" y="1227328"/>
                  </a:lnTo>
                  <a:lnTo>
                    <a:pt x="12268022" y="1125728"/>
                  </a:lnTo>
                  <a:lnTo>
                    <a:pt x="12268949" y="1074928"/>
                  </a:lnTo>
                  <a:lnTo>
                    <a:pt x="12269788" y="1024128"/>
                  </a:lnTo>
                  <a:lnTo>
                    <a:pt x="12270537" y="973328"/>
                  </a:lnTo>
                  <a:lnTo>
                    <a:pt x="12271197" y="922528"/>
                  </a:lnTo>
                  <a:lnTo>
                    <a:pt x="12271769" y="859028"/>
                  </a:lnTo>
                  <a:lnTo>
                    <a:pt x="12272251" y="808228"/>
                  </a:lnTo>
                  <a:lnTo>
                    <a:pt x="12272645" y="757428"/>
                  </a:lnTo>
                  <a:lnTo>
                    <a:pt x="12272950" y="706628"/>
                  </a:lnTo>
                  <a:lnTo>
                    <a:pt x="12273178" y="655828"/>
                  </a:lnTo>
                  <a:lnTo>
                    <a:pt x="12273305" y="605028"/>
                  </a:lnTo>
                  <a:lnTo>
                    <a:pt x="12273394" y="211328"/>
                  </a:lnTo>
                  <a:close/>
                </a:path>
              </a:pathLst>
            </a:custGeom>
            <a:solidFill>
              <a:srgbClr val="9D42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41358" y="5006116"/>
              <a:ext cx="12225655" cy="3622040"/>
            </a:xfrm>
            <a:custGeom>
              <a:avLst/>
              <a:gdLst/>
              <a:ahLst/>
              <a:cxnLst/>
              <a:rect l="l" t="t" r="r" b="b"/>
              <a:pathLst>
                <a:path w="12225655" h="3622040">
                  <a:moveTo>
                    <a:pt x="12202290" y="3621622"/>
                  </a:moveTo>
                  <a:lnTo>
                    <a:pt x="21316" y="3610972"/>
                  </a:lnTo>
                  <a:lnTo>
                    <a:pt x="0" y="15975"/>
                  </a:lnTo>
                  <a:lnTo>
                    <a:pt x="12225385" y="0"/>
                  </a:lnTo>
                  <a:lnTo>
                    <a:pt x="12202290" y="3621622"/>
                  </a:lnTo>
                  <a:close/>
                </a:path>
              </a:pathLst>
            </a:custGeom>
            <a:solidFill>
              <a:srgbClr val="EFE8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21810" y="4982158"/>
              <a:ext cx="12273915" cy="3670300"/>
            </a:xfrm>
            <a:custGeom>
              <a:avLst/>
              <a:gdLst/>
              <a:ahLst/>
              <a:cxnLst/>
              <a:rect l="l" t="t" r="r" b="b"/>
              <a:pathLst>
                <a:path w="12273915" h="3670300">
                  <a:moveTo>
                    <a:pt x="12273394" y="203200"/>
                  </a:moveTo>
                  <a:lnTo>
                    <a:pt x="12273305" y="191820"/>
                  </a:lnTo>
                  <a:lnTo>
                    <a:pt x="12273344" y="133350"/>
                  </a:lnTo>
                  <a:lnTo>
                    <a:pt x="12273077" y="118110"/>
                  </a:lnTo>
                  <a:lnTo>
                    <a:pt x="12271045" y="95250"/>
                  </a:lnTo>
                  <a:lnTo>
                    <a:pt x="12267502" y="76733"/>
                  </a:lnTo>
                  <a:lnTo>
                    <a:pt x="12266244" y="63500"/>
                  </a:lnTo>
                  <a:lnTo>
                    <a:pt x="12263882" y="50800"/>
                  </a:lnTo>
                  <a:lnTo>
                    <a:pt x="12262028" y="50800"/>
                  </a:lnTo>
                  <a:lnTo>
                    <a:pt x="12260504" y="38100"/>
                  </a:lnTo>
                  <a:lnTo>
                    <a:pt x="12259145" y="25400"/>
                  </a:lnTo>
                  <a:lnTo>
                    <a:pt x="12258281" y="25400"/>
                  </a:lnTo>
                  <a:lnTo>
                    <a:pt x="12257583" y="12700"/>
                  </a:lnTo>
                  <a:lnTo>
                    <a:pt x="12255894" y="12700"/>
                  </a:lnTo>
                  <a:lnTo>
                    <a:pt x="12252033" y="0"/>
                  </a:lnTo>
                  <a:lnTo>
                    <a:pt x="12230011" y="0"/>
                  </a:lnTo>
                  <a:lnTo>
                    <a:pt x="12230011" y="1237221"/>
                  </a:lnTo>
                  <a:lnTo>
                    <a:pt x="12228068" y="1422400"/>
                  </a:lnTo>
                  <a:lnTo>
                    <a:pt x="12227217" y="1511300"/>
                  </a:lnTo>
                  <a:lnTo>
                    <a:pt x="12226430" y="1600200"/>
                  </a:lnTo>
                  <a:lnTo>
                    <a:pt x="12225388" y="1727200"/>
                  </a:lnTo>
                  <a:lnTo>
                    <a:pt x="12220054" y="2844800"/>
                  </a:lnTo>
                  <a:lnTo>
                    <a:pt x="12219572" y="2895600"/>
                  </a:lnTo>
                  <a:lnTo>
                    <a:pt x="12219178" y="2946400"/>
                  </a:lnTo>
                  <a:lnTo>
                    <a:pt x="12218848" y="3009900"/>
                  </a:lnTo>
                  <a:lnTo>
                    <a:pt x="12217718" y="3213100"/>
                  </a:lnTo>
                  <a:lnTo>
                    <a:pt x="12217387" y="3263900"/>
                  </a:lnTo>
                  <a:lnTo>
                    <a:pt x="12216994" y="3314700"/>
                  </a:lnTo>
                  <a:lnTo>
                    <a:pt x="12216498" y="3365500"/>
                  </a:lnTo>
                  <a:lnTo>
                    <a:pt x="12215800" y="3416300"/>
                  </a:lnTo>
                  <a:lnTo>
                    <a:pt x="12215228" y="3530600"/>
                  </a:lnTo>
                  <a:lnTo>
                    <a:pt x="12214517" y="3581400"/>
                  </a:lnTo>
                  <a:lnTo>
                    <a:pt x="12212955" y="3619500"/>
                  </a:lnTo>
                  <a:lnTo>
                    <a:pt x="12057164" y="3619500"/>
                  </a:lnTo>
                  <a:lnTo>
                    <a:pt x="12011406" y="3632200"/>
                  </a:lnTo>
                  <a:lnTo>
                    <a:pt x="8742426" y="3632200"/>
                  </a:lnTo>
                  <a:lnTo>
                    <a:pt x="8690978" y="3619500"/>
                  </a:lnTo>
                  <a:lnTo>
                    <a:pt x="8025295" y="3619500"/>
                  </a:lnTo>
                  <a:lnTo>
                    <a:pt x="7820495" y="3632200"/>
                  </a:lnTo>
                  <a:lnTo>
                    <a:pt x="3417341" y="3632200"/>
                  </a:lnTo>
                  <a:lnTo>
                    <a:pt x="3367798" y="3619500"/>
                  </a:lnTo>
                  <a:lnTo>
                    <a:pt x="2507132" y="3619500"/>
                  </a:lnTo>
                  <a:lnTo>
                    <a:pt x="2456802" y="3632200"/>
                  </a:lnTo>
                  <a:lnTo>
                    <a:pt x="1967611" y="3632200"/>
                  </a:lnTo>
                  <a:lnTo>
                    <a:pt x="1919300" y="3619500"/>
                  </a:lnTo>
                  <a:lnTo>
                    <a:pt x="55067" y="3619500"/>
                  </a:lnTo>
                  <a:lnTo>
                    <a:pt x="47294" y="3568700"/>
                  </a:lnTo>
                  <a:lnTo>
                    <a:pt x="46189" y="3517900"/>
                  </a:lnTo>
                  <a:lnTo>
                    <a:pt x="46126" y="3416300"/>
                  </a:lnTo>
                  <a:lnTo>
                    <a:pt x="45999" y="3390900"/>
                  </a:lnTo>
                  <a:lnTo>
                    <a:pt x="45554" y="3289300"/>
                  </a:lnTo>
                  <a:lnTo>
                    <a:pt x="45199" y="3187700"/>
                  </a:lnTo>
                  <a:lnTo>
                    <a:pt x="44932" y="3086100"/>
                  </a:lnTo>
                  <a:lnTo>
                    <a:pt x="44577" y="2882900"/>
                  </a:lnTo>
                  <a:lnTo>
                    <a:pt x="44462" y="2730500"/>
                  </a:lnTo>
                  <a:lnTo>
                    <a:pt x="44335" y="2070100"/>
                  </a:lnTo>
                  <a:lnTo>
                    <a:pt x="44183" y="1917700"/>
                  </a:lnTo>
                  <a:lnTo>
                    <a:pt x="44005" y="1803400"/>
                  </a:lnTo>
                  <a:lnTo>
                    <a:pt x="43827" y="1727200"/>
                  </a:lnTo>
                  <a:lnTo>
                    <a:pt x="43459" y="1600200"/>
                  </a:lnTo>
                  <a:lnTo>
                    <a:pt x="43167" y="1524000"/>
                  </a:lnTo>
                  <a:lnTo>
                    <a:pt x="42633" y="1409700"/>
                  </a:lnTo>
                  <a:lnTo>
                    <a:pt x="42519" y="1257300"/>
                  </a:lnTo>
                  <a:lnTo>
                    <a:pt x="42367" y="1208163"/>
                  </a:lnTo>
                  <a:lnTo>
                    <a:pt x="58674" y="1210310"/>
                  </a:lnTo>
                  <a:lnTo>
                    <a:pt x="134302" y="1210310"/>
                  </a:lnTo>
                  <a:lnTo>
                    <a:pt x="176250" y="1211580"/>
                  </a:lnTo>
                  <a:lnTo>
                    <a:pt x="315722" y="1211580"/>
                  </a:lnTo>
                  <a:lnTo>
                    <a:pt x="365975" y="1212850"/>
                  </a:lnTo>
                  <a:lnTo>
                    <a:pt x="634542" y="1212850"/>
                  </a:lnTo>
                  <a:lnTo>
                    <a:pt x="1207554" y="1215390"/>
                  </a:lnTo>
                  <a:lnTo>
                    <a:pt x="2198509" y="1220470"/>
                  </a:lnTo>
                  <a:lnTo>
                    <a:pt x="2556903" y="1220470"/>
                  </a:lnTo>
                  <a:lnTo>
                    <a:pt x="2811246" y="1219200"/>
                  </a:lnTo>
                  <a:lnTo>
                    <a:pt x="3372053" y="1219200"/>
                  </a:lnTo>
                  <a:lnTo>
                    <a:pt x="3472103" y="1220470"/>
                  </a:lnTo>
                  <a:lnTo>
                    <a:pt x="5433238" y="1220470"/>
                  </a:lnTo>
                  <a:lnTo>
                    <a:pt x="5533758" y="1221740"/>
                  </a:lnTo>
                  <a:lnTo>
                    <a:pt x="5734774" y="1221740"/>
                  </a:lnTo>
                  <a:lnTo>
                    <a:pt x="5835281" y="1223010"/>
                  </a:lnTo>
                  <a:lnTo>
                    <a:pt x="6140094" y="1223010"/>
                  </a:lnTo>
                  <a:lnTo>
                    <a:pt x="8934196" y="1224280"/>
                  </a:lnTo>
                  <a:lnTo>
                    <a:pt x="9442209" y="1225550"/>
                  </a:lnTo>
                  <a:lnTo>
                    <a:pt x="9747021" y="1226820"/>
                  </a:lnTo>
                  <a:lnTo>
                    <a:pt x="10553370" y="1231900"/>
                  </a:lnTo>
                  <a:lnTo>
                    <a:pt x="10954766" y="1231900"/>
                  </a:lnTo>
                  <a:lnTo>
                    <a:pt x="11055121" y="1233170"/>
                  </a:lnTo>
                  <a:lnTo>
                    <a:pt x="11557622" y="1233170"/>
                  </a:lnTo>
                  <a:lnTo>
                    <a:pt x="11658371" y="1231900"/>
                  </a:lnTo>
                  <a:lnTo>
                    <a:pt x="11759248" y="1231900"/>
                  </a:lnTo>
                  <a:lnTo>
                    <a:pt x="11934660" y="1230630"/>
                  </a:lnTo>
                  <a:lnTo>
                    <a:pt x="12003938" y="1231900"/>
                  </a:lnTo>
                  <a:lnTo>
                    <a:pt x="12066511" y="1231900"/>
                  </a:lnTo>
                  <a:lnTo>
                    <a:pt x="12120817" y="1233170"/>
                  </a:lnTo>
                  <a:lnTo>
                    <a:pt x="12165254" y="1235710"/>
                  </a:lnTo>
                  <a:lnTo>
                    <a:pt x="12198248" y="1236980"/>
                  </a:lnTo>
                  <a:lnTo>
                    <a:pt x="12218226" y="1238250"/>
                  </a:lnTo>
                  <a:lnTo>
                    <a:pt x="12230011" y="1237221"/>
                  </a:lnTo>
                  <a:lnTo>
                    <a:pt x="12230011" y="0"/>
                  </a:lnTo>
                  <a:lnTo>
                    <a:pt x="12221108" y="0"/>
                  </a:lnTo>
                  <a:lnTo>
                    <a:pt x="11886527" y="0"/>
                  </a:lnTo>
                  <a:lnTo>
                    <a:pt x="11134852" y="0"/>
                  </a:lnTo>
                  <a:lnTo>
                    <a:pt x="11084217" y="12700"/>
                  </a:lnTo>
                  <a:lnTo>
                    <a:pt x="10932122" y="12700"/>
                  </a:lnTo>
                  <a:lnTo>
                    <a:pt x="9965715" y="12700"/>
                  </a:lnTo>
                  <a:lnTo>
                    <a:pt x="9857486" y="12166"/>
                  </a:lnTo>
                  <a:lnTo>
                    <a:pt x="9711474" y="0"/>
                  </a:lnTo>
                  <a:lnTo>
                    <a:pt x="6850697" y="0"/>
                  </a:lnTo>
                  <a:lnTo>
                    <a:pt x="6595681" y="12700"/>
                  </a:lnTo>
                  <a:lnTo>
                    <a:pt x="2066340" y="12700"/>
                  </a:lnTo>
                  <a:lnTo>
                    <a:pt x="2013534" y="25400"/>
                  </a:lnTo>
                  <a:lnTo>
                    <a:pt x="642670" y="25400"/>
                  </a:lnTo>
                  <a:lnTo>
                    <a:pt x="364426" y="12700"/>
                  </a:lnTo>
                  <a:lnTo>
                    <a:pt x="0" y="12700"/>
                  </a:lnTo>
                  <a:lnTo>
                    <a:pt x="88" y="16522"/>
                  </a:lnTo>
                  <a:lnTo>
                    <a:pt x="266" y="24079"/>
                  </a:lnTo>
                  <a:lnTo>
                    <a:pt x="914" y="50800"/>
                  </a:lnTo>
                  <a:lnTo>
                    <a:pt x="3327" y="88900"/>
                  </a:lnTo>
                  <a:lnTo>
                    <a:pt x="6743" y="139700"/>
                  </a:lnTo>
                  <a:lnTo>
                    <a:pt x="10655" y="190500"/>
                  </a:lnTo>
                  <a:lnTo>
                    <a:pt x="10845" y="241300"/>
                  </a:lnTo>
                  <a:lnTo>
                    <a:pt x="11290" y="292100"/>
                  </a:lnTo>
                  <a:lnTo>
                    <a:pt x="11811" y="342900"/>
                  </a:lnTo>
                  <a:lnTo>
                    <a:pt x="12255" y="393700"/>
                  </a:lnTo>
                  <a:lnTo>
                    <a:pt x="12433" y="444500"/>
                  </a:lnTo>
                  <a:lnTo>
                    <a:pt x="13131" y="495300"/>
                  </a:lnTo>
                  <a:lnTo>
                    <a:pt x="13766" y="546100"/>
                  </a:lnTo>
                  <a:lnTo>
                    <a:pt x="14351" y="596900"/>
                  </a:lnTo>
                  <a:lnTo>
                    <a:pt x="14884" y="647700"/>
                  </a:lnTo>
                  <a:lnTo>
                    <a:pt x="15392" y="698500"/>
                  </a:lnTo>
                  <a:lnTo>
                    <a:pt x="16306" y="800100"/>
                  </a:lnTo>
                  <a:lnTo>
                    <a:pt x="18415" y="1066800"/>
                  </a:lnTo>
                  <a:lnTo>
                    <a:pt x="19227" y="1155700"/>
                  </a:lnTo>
                  <a:lnTo>
                    <a:pt x="19723" y="1206500"/>
                  </a:lnTo>
                  <a:lnTo>
                    <a:pt x="20396" y="1270000"/>
                  </a:lnTo>
                  <a:lnTo>
                    <a:pt x="20980" y="1320800"/>
                  </a:lnTo>
                  <a:lnTo>
                    <a:pt x="21628" y="1371600"/>
                  </a:lnTo>
                  <a:lnTo>
                    <a:pt x="22326" y="1422400"/>
                  </a:lnTo>
                  <a:lnTo>
                    <a:pt x="23101" y="1473200"/>
                  </a:lnTo>
                  <a:lnTo>
                    <a:pt x="23939" y="1524000"/>
                  </a:lnTo>
                  <a:lnTo>
                    <a:pt x="24866" y="1574800"/>
                  </a:lnTo>
                  <a:lnTo>
                    <a:pt x="25742" y="1638300"/>
                  </a:lnTo>
                  <a:lnTo>
                    <a:pt x="26263" y="1689100"/>
                  </a:lnTo>
                  <a:lnTo>
                    <a:pt x="26530" y="1752600"/>
                  </a:lnTo>
                  <a:lnTo>
                    <a:pt x="26644" y="3594100"/>
                  </a:lnTo>
                  <a:lnTo>
                    <a:pt x="26898" y="3619500"/>
                  </a:lnTo>
                  <a:lnTo>
                    <a:pt x="29972" y="3632200"/>
                  </a:lnTo>
                  <a:lnTo>
                    <a:pt x="39382" y="3644900"/>
                  </a:lnTo>
                  <a:lnTo>
                    <a:pt x="1207516" y="3644900"/>
                  </a:lnTo>
                  <a:lnTo>
                    <a:pt x="2198471" y="3657600"/>
                  </a:lnTo>
                  <a:lnTo>
                    <a:pt x="10352494" y="3657600"/>
                  </a:lnTo>
                  <a:lnTo>
                    <a:pt x="10553408" y="3670300"/>
                  </a:lnTo>
                  <a:lnTo>
                    <a:pt x="11759298" y="3670300"/>
                  </a:lnTo>
                  <a:lnTo>
                    <a:pt x="11934711" y="3657600"/>
                  </a:lnTo>
                  <a:lnTo>
                    <a:pt x="12003989" y="3670300"/>
                  </a:lnTo>
                  <a:lnTo>
                    <a:pt x="12232767" y="3670300"/>
                  </a:lnTo>
                  <a:lnTo>
                    <a:pt x="12250255" y="3632200"/>
                  </a:lnTo>
                  <a:lnTo>
                    <a:pt x="12252693" y="3594100"/>
                  </a:lnTo>
                  <a:lnTo>
                    <a:pt x="12253811" y="3543300"/>
                  </a:lnTo>
                  <a:lnTo>
                    <a:pt x="12254662" y="3492500"/>
                  </a:lnTo>
                  <a:lnTo>
                    <a:pt x="12255348" y="3441700"/>
                  </a:lnTo>
                  <a:lnTo>
                    <a:pt x="12255881" y="3390900"/>
                  </a:lnTo>
                  <a:lnTo>
                    <a:pt x="12256287" y="3340100"/>
                  </a:lnTo>
                  <a:lnTo>
                    <a:pt x="12256567" y="3289300"/>
                  </a:lnTo>
                  <a:lnTo>
                    <a:pt x="12256757" y="3238500"/>
                  </a:lnTo>
                  <a:lnTo>
                    <a:pt x="12256935" y="2781300"/>
                  </a:lnTo>
                  <a:lnTo>
                    <a:pt x="12257100" y="2730500"/>
                  </a:lnTo>
                  <a:lnTo>
                    <a:pt x="12257367" y="2679700"/>
                  </a:lnTo>
                  <a:lnTo>
                    <a:pt x="12257469" y="2527300"/>
                  </a:lnTo>
                  <a:lnTo>
                    <a:pt x="12257634" y="2425700"/>
                  </a:lnTo>
                  <a:lnTo>
                    <a:pt x="12257888" y="2324100"/>
                  </a:lnTo>
                  <a:lnTo>
                    <a:pt x="12258205" y="2222500"/>
                  </a:lnTo>
                  <a:lnTo>
                    <a:pt x="12258777" y="2070100"/>
                  </a:lnTo>
                  <a:lnTo>
                    <a:pt x="12259437" y="1917700"/>
                  </a:lnTo>
                  <a:lnTo>
                    <a:pt x="12260910" y="1600200"/>
                  </a:lnTo>
                  <a:lnTo>
                    <a:pt x="12261012" y="1562100"/>
                  </a:lnTo>
                  <a:lnTo>
                    <a:pt x="12261317" y="1511300"/>
                  </a:lnTo>
                  <a:lnTo>
                    <a:pt x="12261774" y="1460500"/>
                  </a:lnTo>
                  <a:lnTo>
                    <a:pt x="12262396" y="1409700"/>
                  </a:lnTo>
                  <a:lnTo>
                    <a:pt x="12263133" y="1358900"/>
                  </a:lnTo>
                  <a:lnTo>
                    <a:pt x="12263984" y="1308100"/>
                  </a:lnTo>
                  <a:lnTo>
                    <a:pt x="12264923" y="1270000"/>
                  </a:lnTo>
                  <a:lnTo>
                    <a:pt x="12265914" y="1219200"/>
                  </a:lnTo>
                  <a:lnTo>
                    <a:pt x="12268022" y="1117600"/>
                  </a:lnTo>
                  <a:lnTo>
                    <a:pt x="12268949" y="1066800"/>
                  </a:lnTo>
                  <a:lnTo>
                    <a:pt x="12269788" y="1016000"/>
                  </a:lnTo>
                  <a:lnTo>
                    <a:pt x="12270537" y="965200"/>
                  </a:lnTo>
                  <a:lnTo>
                    <a:pt x="12271197" y="914400"/>
                  </a:lnTo>
                  <a:lnTo>
                    <a:pt x="12271769" y="850900"/>
                  </a:lnTo>
                  <a:lnTo>
                    <a:pt x="12272251" y="800100"/>
                  </a:lnTo>
                  <a:lnTo>
                    <a:pt x="12272645" y="749300"/>
                  </a:lnTo>
                  <a:lnTo>
                    <a:pt x="12272950" y="698500"/>
                  </a:lnTo>
                  <a:lnTo>
                    <a:pt x="12273178" y="647700"/>
                  </a:lnTo>
                  <a:lnTo>
                    <a:pt x="12273305" y="596900"/>
                  </a:lnTo>
                  <a:lnTo>
                    <a:pt x="12273394" y="203200"/>
                  </a:lnTo>
                  <a:close/>
                </a:path>
              </a:pathLst>
            </a:custGeom>
            <a:solidFill>
              <a:srgbClr val="9D42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1" y="2348"/>
              <a:ext cx="18286730" cy="10293985"/>
            </a:xfrm>
            <a:custGeom>
              <a:avLst/>
              <a:gdLst/>
              <a:ahLst/>
              <a:cxnLst/>
              <a:rect l="l" t="t" r="r" b="b"/>
              <a:pathLst>
                <a:path w="18286730" h="10293985">
                  <a:moveTo>
                    <a:pt x="3044406" y="9416898"/>
                  </a:moveTo>
                  <a:lnTo>
                    <a:pt x="3034195" y="9408300"/>
                  </a:lnTo>
                  <a:lnTo>
                    <a:pt x="3032391" y="9409430"/>
                  </a:lnTo>
                  <a:lnTo>
                    <a:pt x="3026346" y="9398229"/>
                  </a:lnTo>
                  <a:lnTo>
                    <a:pt x="3022574" y="9385605"/>
                  </a:lnTo>
                  <a:lnTo>
                    <a:pt x="2685542" y="9596450"/>
                  </a:lnTo>
                  <a:lnTo>
                    <a:pt x="2663380" y="9625292"/>
                  </a:lnTo>
                  <a:lnTo>
                    <a:pt x="2304859" y="9849574"/>
                  </a:lnTo>
                  <a:lnTo>
                    <a:pt x="2265997" y="9858908"/>
                  </a:lnTo>
                  <a:lnTo>
                    <a:pt x="1570786" y="10293820"/>
                  </a:lnTo>
                  <a:lnTo>
                    <a:pt x="1600949" y="10289934"/>
                  </a:lnTo>
                  <a:lnTo>
                    <a:pt x="1631111" y="10286047"/>
                  </a:lnTo>
                  <a:lnTo>
                    <a:pt x="1683981" y="10267950"/>
                  </a:lnTo>
                  <a:lnTo>
                    <a:pt x="3044406" y="9416898"/>
                  </a:lnTo>
                  <a:close/>
                </a:path>
                <a:path w="18286730" h="10293985">
                  <a:moveTo>
                    <a:pt x="3256648" y="9239174"/>
                  </a:moveTo>
                  <a:lnTo>
                    <a:pt x="3249968" y="9228379"/>
                  </a:lnTo>
                  <a:lnTo>
                    <a:pt x="3243554" y="9217406"/>
                  </a:lnTo>
                  <a:lnTo>
                    <a:pt x="3237700" y="9206090"/>
                  </a:lnTo>
                  <a:lnTo>
                    <a:pt x="3239401" y="9205023"/>
                  </a:lnTo>
                  <a:lnTo>
                    <a:pt x="3185528" y="9118892"/>
                  </a:lnTo>
                  <a:lnTo>
                    <a:pt x="3164852" y="9086875"/>
                  </a:lnTo>
                  <a:lnTo>
                    <a:pt x="3115665" y="9012784"/>
                  </a:lnTo>
                  <a:lnTo>
                    <a:pt x="3095002" y="8980767"/>
                  </a:lnTo>
                  <a:lnTo>
                    <a:pt x="3073819" y="8949080"/>
                  </a:lnTo>
                  <a:lnTo>
                    <a:pt x="3051251" y="8918257"/>
                  </a:lnTo>
                  <a:lnTo>
                    <a:pt x="3021393" y="8877021"/>
                  </a:lnTo>
                  <a:lnTo>
                    <a:pt x="2998546" y="8846363"/>
                  </a:lnTo>
                  <a:lnTo>
                    <a:pt x="2982899" y="8826195"/>
                  </a:lnTo>
                  <a:lnTo>
                    <a:pt x="2974263" y="8816619"/>
                  </a:lnTo>
                  <a:lnTo>
                    <a:pt x="2959455" y="8795918"/>
                  </a:lnTo>
                  <a:lnTo>
                    <a:pt x="2952204" y="8785479"/>
                  </a:lnTo>
                  <a:lnTo>
                    <a:pt x="2938272" y="8764232"/>
                  </a:lnTo>
                  <a:lnTo>
                    <a:pt x="2916034" y="8733206"/>
                  </a:lnTo>
                  <a:lnTo>
                    <a:pt x="2908833" y="8722728"/>
                  </a:lnTo>
                  <a:lnTo>
                    <a:pt x="2893974" y="8702065"/>
                  </a:lnTo>
                  <a:lnTo>
                    <a:pt x="2884182" y="8693201"/>
                  </a:lnTo>
                  <a:lnTo>
                    <a:pt x="2867660" y="8673579"/>
                  </a:lnTo>
                  <a:lnTo>
                    <a:pt x="2859532" y="8663686"/>
                  </a:lnTo>
                  <a:lnTo>
                    <a:pt x="2803499" y="8593874"/>
                  </a:lnTo>
                  <a:lnTo>
                    <a:pt x="2796248" y="8583435"/>
                  </a:lnTo>
                  <a:lnTo>
                    <a:pt x="2788170" y="8573503"/>
                  </a:lnTo>
                  <a:lnTo>
                    <a:pt x="2779534" y="8563927"/>
                  </a:lnTo>
                  <a:lnTo>
                    <a:pt x="2770632" y="8554517"/>
                  </a:lnTo>
                  <a:lnTo>
                    <a:pt x="2763888" y="8543747"/>
                  </a:lnTo>
                  <a:lnTo>
                    <a:pt x="2760929" y="8545601"/>
                  </a:lnTo>
                  <a:lnTo>
                    <a:pt x="2695194" y="8466887"/>
                  </a:lnTo>
                  <a:lnTo>
                    <a:pt x="2686189" y="8457540"/>
                  </a:lnTo>
                  <a:lnTo>
                    <a:pt x="2670175" y="8437601"/>
                  </a:lnTo>
                  <a:lnTo>
                    <a:pt x="2660332" y="8428774"/>
                  </a:lnTo>
                  <a:lnTo>
                    <a:pt x="2642933" y="8409699"/>
                  </a:lnTo>
                  <a:lnTo>
                    <a:pt x="2631795" y="8401685"/>
                  </a:lnTo>
                  <a:lnTo>
                    <a:pt x="2614206" y="8382724"/>
                  </a:lnTo>
                  <a:lnTo>
                    <a:pt x="2603906" y="8374189"/>
                  </a:lnTo>
                  <a:lnTo>
                    <a:pt x="2594432" y="8365134"/>
                  </a:lnTo>
                  <a:lnTo>
                    <a:pt x="2591473" y="8366988"/>
                  </a:lnTo>
                  <a:lnTo>
                    <a:pt x="2562834" y="8339963"/>
                  </a:lnTo>
                  <a:lnTo>
                    <a:pt x="2506688" y="8285200"/>
                  </a:lnTo>
                  <a:lnTo>
                    <a:pt x="2484793" y="8268944"/>
                  </a:lnTo>
                  <a:lnTo>
                    <a:pt x="2466873" y="8250187"/>
                  </a:lnTo>
                  <a:lnTo>
                    <a:pt x="2444508" y="8234223"/>
                  </a:lnTo>
                  <a:lnTo>
                    <a:pt x="2426601" y="8215465"/>
                  </a:lnTo>
                  <a:lnTo>
                    <a:pt x="2414905" y="8207794"/>
                  </a:lnTo>
                  <a:lnTo>
                    <a:pt x="2402382" y="8200644"/>
                  </a:lnTo>
                  <a:lnTo>
                    <a:pt x="2382570" y="8183080"/>
                  </a:lnTo>
                  <a:lnTo>
                    <a:pt x="2369223" y="8176463"/>
                  </a:lnTo>
                  <a:lnTo>
                    <a:pt x="2328938" y="8141729"/>
                  </a:lnTo>
                  <a:lnTo>
                    <a:pt x="2315540" y="8135137"/>
                  </a:lnTo>
                  <a:lnTo>
                    <a:pt x="2295398" y="8117776"/>
                  </a:lnTo>
                  <a:lnTo>
                    <a:pt x="2284679" y="8109496"/>
                  </a:lnTo>
                  <a:lnTo>
                    <a:pt x="2264359" y="8092249"/>
                  </a:lnTo>
                  <a:lnTo>
                    <a:pt x="2249665" y="8086471"/>
                  </a:lnTo>
                  <a:lnTo>
                    <a:pt x="2229345" y="8069224"/>
                  </a:lnTo>
                  <a:lnTo>
                    <a:pt x="2218626" y="8060944"/>
                  </a:lnTo>
                  <a:lnTo>
                    <a:pt x="2205177" y="8054378"/>
                  </a:lnTo>
                  <a:lnTo>
                    <a:pt x="2184717" y="8037220"/>
                  </a:lnTo>
                  <a:lnTo>
                    <a:pt x="2163699" y="8020405"/>
                  </a:lnTo>
                  <a:lnTo>
                    <a:pt x="2148586" y="8014881"/>
                  </a:lnTo>
                  <a:lnTo>
                    <a:pt x="2126170" y="7998930"/>
                  </a:lnTo>
                  <a:lnTo>
                    <a:pt x="2110232" y="7993926"/>
                  </a:lnTo>
                  <a:lnTo>
                    <a:pt x="2086991" y="7978508"/>
                  </a:lnTo>
                  <a:lnTo>
                    <a:pt x="2062911" y="7963611"/>
                  </a:lnTo>
                  <a:lnTo>
                    <a:pt x="1983981" y="7923098"/>
                  </a:lnTo>
                  <a:lnTo>
                    <a:pt x="1968817" y="7917612"/>
                  </a:lnTo>
                  <a:lnTo>
                    <a:pt x="1932876" y="7895158"/>
                  </a:lnTo>
                  <a:lnTo>
                    <a:pt x="1917712" y="7889659"/>
                  </a:lnTo>
                  <a:lnTo>
                    <a:pt x="1894840" y="7874000"/>
                  </a:lnTo>
                  <a:lnTo>
                    <a:pt x="1877872" y="7869644"/>
                  </a:lnTo>
                  <a:lnTo>
                    <a:pt x="1853615" y="7854848"/>
                  </a:lnTo>
                  <a:lnTo>
                    <a:pt x="1835823" y="7851013"/>
                  </a:lnTo>
                  <a:lnTo>
                    <a:pt x="1811743" y="7836103"/>
                  </a:lnTo>
                  <a:lnTo>
                    <a:pt x="1795246" y="7831455"/>
                  </a:lnTo>
                  <a:lnTo>
                    <a:pt x="1779295" y="7826451"/>
                  </a:lnTo>
                  <a:lnTo>
                    <a:pt x="1756892" y="7810500"/>
                  </a:lnTo>
                  <a:lnTo>
                    <a:pt x="1722907" y="7801800"/>
                  </a:lnTo>
                  <a:lnTo>
                    <a:pt x="1681353" y="7782852"/>
                  </a:lnTo>
                  <a:lnTo>
                    <a:pt x="1645983" y="7775016"/>
                  </a:lnTo>
                  <a:lnTo>
                    <a:pt x="1603603" y="7756588"/>
                  </a:lnTo>
                  <a:lnTo>
                    <a:pt x="1478610" y="7714945"/>
                  </a:lnTo>
                  <a:lnTo>
                    <a:pt x="1346885" y="7662532"/>
                  </a:lnTo>
                  <a:lnTo>
                    <a:pt x="1331214" y="7657351"/>
                  </a:lnTo>
                  <a:lnTo>
                    <a:pt x="1315262" y="7652347"/>
                  </a:lnTo>
                  <a:lnTo>
                    <a:pt x="1298752" y="7647686"/>
                  </a:lnTo>
                  <a:lnTo>
                    <a:pt x="1264500" y="7639164"/>
                  </a:lnTo>
                  <a:lnTo>
                    <a:pt x="1232877" y="7628979"/>
                  </a:lnTo>
                  <a:lnTo>
                    <a:pt x="1215961" y="7624585"/>
                  </a:lnTo>
                  <a:lnTo>
                    <a:pt x="1189228" y="7626324"/>
                  </a:lnTo>
                  <a:lnTo>
                    <a:pt x="1088809" y="7599261"/>
                  </a:lnTo>
                  <a:lnTo>
                    <a:pt x="949883" y="7596302"/>
                  </a:lnTo>
                  <a:lnTo>
                    <a:pt x="902804" y="7595781"/>
                  </a:lnTo>
                  <a:lnTo>
                    <a:pt x="855065" y="7595692"/>
                  </a:lnTo>
                  <a:lnTo>
                    <a:pt x="813231" y="7606868"/>
                  </a:lnTo>
                  <a:lnTo>
                    <a:pt x="754507" y="7598677"/>
                  </a:lnTo>
                  <a:lnTo>
                    <a:pt x="739419" y="7608113"/>
                  </a:lnTo>
                  <a:lnTo>
                    <a:pt x="696874" y="7604773"/>
                  </a:lnTo>
                  <a:lnTo>
                    <a:pt x="675043" y="7603439"/>
                  </a:lnTo>
                  <a:lnTo>
                    <a:pt x="652754" y="7602410"/>
                  </a:lnTo>
                  <a:lnTo>
                    <a:pt x="637197" y="7612139"/>
                  </a:lnTo>
                  <a:lnTo>
                    <a:pt x="592620" y="7610068"/>
                  </a:lnTo>
                  <a:lnTo>
                    <a:pt x="516559" y="7627696"/>
                  </a:lnTo>
                  <a:lnTo>
                    <a:pt x="471093" y="7626172"/>
                  </a:lnTo>
                  <a:lnTo>
                    <a:pt x="431533" y="7635938"/>
                  </a:lnTo>
                  <a:lnTo>
                    <a:pt x="407479" y="7636002"/>
                  </a:lnTo>
                  <a:lnTo>
                    <a:pt x="360489" y="7635443"/>
                  </a:lnTo>
                  <a:lnTo>
                    <a:pt x="280543" y="7655496"/>
                  </a:lnTo>
                  <a:lnTo>
                    <a:pt x="264515" y="7665517"/>
                  </a:lnTo>
                  <a:lnTo>
                    <a:pt x="138899" y="7699159"/>
                  </a:lnTo>
                  <a:lnTo>
                    <a:pt x="98323" y="7709560"/>
                  </a:lnTo>
                  <a:lnTo>
                    <a:pt x="0" y="7726134"/>
                  </a:lnTo>
                  <a:lnTo>
                    <a:pt x="977" y="7755483"/>
                  </a:lnTo>
                  <a:lnTo>
                    <a:pt x="39065" y="7746632"/>
                  </a:lnTo>
                  <a:lnTo>
                    <a:pt x="52387" y="7738300"/>
                  </a:lnTo>
                  <a:lnTo>
                    <a:pt x="72466" y="7740726"/>
                  </a:lnTo>
                  <a:lnTo>
                    <a:pt x="99123" y="7724038"/>
                  </a:lnTo>
                  <a:lnTo>
                    <a:pt x="244589" y="7692961"/>
                  </a:lnTo>
                  <a:lnTo>
                    <a:pt x="278777" y="7686561"/>
                  </a:lnTo>
                  <a:lnTo>
                    <a:pt x="311023" y="7681366"/>
                  </a:lnTo>
                  <a:lnTo>
                    <a:pt x="368503" y="7660386"/>
                  </a:lnTo>
                  <a:lnTo>
                    <a:pt x="419239" y="7658608"/>
                  </a:lnTo>
                  <a:lnTo>
                    <a:pt x="462407" y="7646581"/>
                  </a:lnTo>
                  <a:lnTo>
                    <a:pt x="511759" y="7645667"/>
                  </a:lnTo>
                  <a:lnTo>
                    <a:pt x="554101" y="7634160"/>
                  </a:lnTo>
                  <a:lnTo>
                    <a:pt x="649185" y="7634592"/>
                  </a:lnTo>
                  <a:lnTo>
                    <a:pt x="731621" y="7627975"/>
                  </a:lnTo>
                  <a:lnTo>
                    <a:pt x="838555" y="7620990"/>
                  </a:lnTo>
                  <a:lnTo>
                    <a:pt x="936612" y="7619581"/>
                  </a:lnTo>
                  <a:lnTo>
                    <a:pt x="933653" y="7621422"/>
                  </a:lnTo>
                  <a:lnTo>
                    <a:pt x="955484" y="7622756"/>
                  </a:lnTo>
                  <a:lnTo>
                    <a:pt x="998029" y="7626096"/>
                  </a:lnTo>
                  <a:lnTo>
                    <a:pt x="1019848" y="7627429"/>
                  </a:lnTo>
                  <a:lnTo>
                    <a:pt x="1034440" y="7618298"/>
                  </a:lnTo>
                  <a:lnTo>
                    <a:pt x="1054366" y="7620813"/>
                  </a:lnTo>
                  <a:lnTo>
                    <a:pt x="1073734" y="7623670"/>
                  </a:lnTo>
                  <a:lnTo>
                    <a:pt x="1093393" y="7626363"/>
                  </a:lnTo>
                  <a:lnTo>
                    <a:pt x="1096352" y="7624508"/>
                  </a:lnTo>
                  <a:lnTo>
                    <a:pt x="1131544" y="7632459"/>
                  </a:lnTo>
                  <a:lnTo>
                    <a:pt x="1165885" y="7640929"/>
                  </a:lnTo>
                  <a:lnTo>
                    <a:pt x="1192949" y="7638986"/>
                  </a:lnTo>
                  <a:lnTo>
                    <a:pt x="1226464" y="7647978"/>
                  </a:lnTo>
                  <a:lnTo>
                    <a:pt x="1252766" y="7661478"/>
                  </a:lnTo>
                  <a:lnTo>
                    <a:pt x="1271485" y="7664755"/>
                  </a:lnTo>
                  <a:lnTo>
                    <a:pt x="1289659" y="7668361"/>
                  </a:lnTo>
                  <a:lnTo>
                    <a:pt x="1325346" y="7675994"/>
                  </a:lnTo>
                  <a:lnTo>
                    <a:pt x="1349603" y="7690777"/>
                  </a:lnTo>
                  <a:lnTo>
                    <a:pt x="1366570" y="7695146"/>
                  </a:lnTo>
                  <a:lnTo>
                    <a:pt x="1382712" y="7700035"/>
                  </a:lnTo>
                  <a:lnTo>
                    <a:pt x="1545691" y="7762862"/>
                  </a:lnTo>
                  <a:lnTo>
                    <a:pt x="1567522" y="7764183"/>
                  </a:lnTo>
                  <a:lnTo>
                    <a:pt x="1623529" y="7789062"/>
                  </a:lnTo>
                  <a:lnTo>
                    <a:pt x="1652092" y="7801153"/>
                  </a:lnTo>
                  <a:lnTo>
                    <a:pt x="1680146" y="7813561"/>
                  </a:lnTo>
                  <a:lnTo>
                    <a:pt x="1700085" y="7816075"/>
                  </a:lnTo>
                  <a:lnTo>
                    <a:pt x="1726196" y="7829702"/>
                  </a:lnTo>
                  <a:lnTo>
                    <a:pt x="1745843" y="7832395"/>
                  </a:lnTo>
                  <a:lnTo>
                    <a:pt x="1758505" y="7839456"/>
                  </a:lnTo>
                  <a:lnTo>
                    <a:pt x="1800428" y="7858163"/>
                  </a:lnTo>
                  <a:lnTo>
                    <a:pt x="1841512" y="7877403"/>
                  </a:lnTo>
                  <a:lnTo>
                    <a:pt x="1882038" y="7896987"/>
                  </a:lnTo>
                  <a:lnTo>
                    <a:pt x="1922297" y="7916748"/>
                  </a:lnTo>
                  <a:lnTo>
                    <a:pt x="1958009" y="7939354"/>
                  </a:lnTo>
                  <a:lnTo>
                    <a:pt x="1986711" y="7951356"/>
                  </a:lnTo>
                  <a:lnTo>
                    <a:pt x="2014855" y="7963713"/>
                  </a:lnTo>
                  <a:lnTo>
                    <a:pt x="2048903" y="7987347"/>
                  </a:lnTo>
                  <a:lnTo>
                    <a:pt x="2064067" y="7992846"/>
                  </a:lnTo>
                  <a:lnTo>
                    <a:pt x="2100021" y="8015300"/>
                  </a:lnTo>
                  <a:lnTo>
                    <a:pt x="2115185" y="8020786"/>
                  </a:lnTo>
                  <a:lnTo>
                    <a:pt x="2136571" y="8037373"/>
                  </a:lnTo>
                  <a:lnTo>
                    <a:pt x="2149830" y="8044053"/>
                  </a:lnTo>
                  <a:lnTo>
                    <a:pt x="2169274" y="8061858"/>
                  </a:lnTo>
                  <a:lnTo>
                    <a:pt x="2182253" y="8068716"/>
                  </a:lnTo>
                  <a:lnTo>
                    <a:pt x="2316416" y="8164550"/>
                  </a:lnTo>
                  <a:lnTo>
                    <a:pt x="2345512" y="8191284"/>
                  </a:lnTo>
                  <a:lnTo>
                    <a:pt x="2367877" y="8207261"/>
                  </a:lnTo>
                  <a:lnTo>
                    <a:pt x="2388425" y="8224367"/>
                  </a:lnTo>
                  <a:lnTo>
                    <a:pt x="2402522" y="8230527"/>
                  </a:lnTo>
                  <a:lnTo>
                    <a:pt x="2422804" y="8247799"/>
                  </a:lnTo>
                  <a:lnTo>
                    <a:pt x="2441689" y="8265947"/>
                  </a:lnTo>
                  <a:lnTo>
                    <a:pt x="2460117" y="8284375"/>
                  </a:lnTo>
                  <a:lnTo>
                    <a:pt x="2472639" y="8291525"/>
                  </a:lnTo>
                  <a:lnTo>
                    <a:pt x="2492451" y="8309089"/>
                  </a:lnTo>
                  <a:lnTo>
                    <a:pt x="2512542" y="8326488"/>
                  </a:lnTo>
                  <a:lnTo>
                    <a:pt x="2567775" y="8381822"/>
                  </a:lnTo>
                  <a:lnTo>
                    <a:pt x="2594597" y="8409978"/>
                  </a:lnTo>
                  <a:lnTo>
                    <a:pt x="2614409" y="8427542"/>
                  </a:lnTo>
                  <a:lnTo>
                    <a:pt x="2633662" y="8445449"/>
                  </a:lnTo>
                  <a:lnTo>
                    <a:pt x="2652090" y="8463890"/>
                  </a:lnTo>
                  <a:lnTo>
                    <a:pt x="2676283" y="8493696"/>
                  </a:lnTo>
                  <a:lnTo>
                    <a:pt x="2710078" y="8532482"/>
                  </a:lnTo>
                  <a:lnTo>
                    <a:pt x="2734259" y="8562289"/>
                  </a:lnTo>
                  <a:lnTo>
                    <a:pt x="2734729" y="8561997"/>
                  </a:lnTo>
                  <a:lnTo>
                    <a:pt x="2742476" y="8572132"/>
                  </a:lnTo>
                  <a:lnTo>
                    <a:pt x="2743492" y="8571497"/>
                  </a:lnTo>
                  <a:lnTo>
                    <a:pt x="2750693" y="8581974"/>
                  </a:lnTo>
                  <a:lnTo>
                    <a:pt x="2765920" y="8602396"/>
                  </a:lnTo>
                  <a:lnTo>
                    <a:pt x="2781808" y="8622424"/>
                  </a:lnTo>
                  <a:lnTo>
                    <a:pt x="2790304" y="8632101"/>
                  </a:lnTo>
                  <a:lnTo>
                    <a:pt x="2799207" y="8641499"/>
                  </a:lnTo>
                  <a:lnTo>
                    <a:pt x="2814574" y="8661844"/>
                  </a:lnTo>
                  <a:lnTo>
                    <a:pt x="2822664" y="8671776"/>
                  </a:lnTo>
                  <a:lnTo>
                    <a:pt x="2829903" y="8682228"/>
                  </a:lnTo>
                  <a:lnTo>
                    <a:pt x="2837103" y="8692693"/>
                  </a:lnTo>
                  <a:lnTo>
                    <a:pt x="2852610" y="8712962"/>
                  </a:lnTo>
                  <a:lnTo>
                    <a:pt x="2859811" y="8723439"/>
                  </a:lnTo>
                  <a:lnTo>
                    <a:pt x="2889707" y="8764651"/>
                  </a:lnTo>
                  <a:lnTo>
                    <a:pt x="2896908" y="8775128"/>
                  </a:lnTo>
                  <a:lnTo>
                    <a:pt x="2911398" y="8796020"/>
                  </a:lnTo>
                  <a:lnTo>
                    <a:pt x="2919158" y="8806155"/>
                  </a:lnTo>
                  <a:lnTo>
                    <a:pt x="2933547" y="8827110"/>
                  </a:lnTo>
                  <a:lnTo>
                    <a:pt x="2949054" y="8847366"/>
                  </a:lnTo>
                  <a:lnTo>
                    <a:pt x="2956255" y="8857844"/>
                  </a:lnTo>
                  <a:lnTo>
                    <a:pt x="2978683" y="8888755"/>
                  </a:lnTo>
                  <a:lnTo>
                    <a:pt x="3010077" y="8929040"/>
                  </a:lnTo>
                  <a:lnTo>
                    <a:pt x="3032506" y="8959952"/>
                  </a:lnTo>
                  <a:lnTo>
                    <a:pt x="3054464" y="8991143"/>
                  </a:lnTo>
                  <a:lnTo>
                    <a:pt x="3097288" y="9054249"/>
                  </a:lnTo>
                  <a:lnTo>
                    <a:pt x="3125990" y="9096210"/>
                  </a:lnTo>
                  <a:lnTo>
                    <a:pt x="3179876" y="9182341"/>
                  </a:lnTo>
                  <a:lnTo>
                    <a:pt x="3189567" y="9191257"/>
                  </a:lnTo>
                  <a:lnTo>
                    <a:pt x="3223247" y="9245092"/>
                  </a:lnTo>
                  <a:lnTo>
                    <a:pt x="3229978" y="9255862"/>
                  </a:lnTo>
                  <a:lnTo>
                    <a:pt x="3256648" y="9239174"/>
                  </a:lnTo>
                  <a:close/>
                </a:path>
                <a:path w="18286730" h="10293985">
                  <a:moveTo>
                    <a:pt x="3267164" y="9262567"/>
                  </a:moveTo>
                  <a:lnTo>
                    <a:pt x="3263392" y="9249943"/>
                  </a:lnTo>
                  <a:lnTo>
                    <a:pt x="3257461" y="9253652"/>
                  </a:lnTo>
                  <a:lnTo>
                    <a:pt x="3236722" y="9266618"/>
                  </a:lnTo>
                  <a:lnTo>
                    <a:pt x="3121164" y="9338920"/>
                  </a:lnTo>
                  <a:lnTo>
                    <a:pt x="3127895" y="9349676"/>
                  </a:lnTo>
                  <a:lnTo>
                    <a:pt x="3116046" y="9357093"/>
                  </a:lnTo>
                  <a:lnTo>
                    <a:pt x="3094405" y="9385617"/>
                  </a:lnTo>
                  <a:lnTo>
                    <a:pt x="3259074" y="9282595"/>
                  </a:lnTo>
                  <a:lnTo>
                    <a:pt x="3255302" y="9269997"/>
                  </a:lnTo>
                  <a:lnTo>
                    <a:pt x="3267164" y="9262567"/>
                  </a:lnTo>
                  <a:close/>
                </a:path>
                <a:path w="18286730" h="10293985">
                  <a:moveTo>
                    <a:pt x="16251530" y="1469923"/>
                  </a:moveTo>
                  <a:lnTo>
                    <a:pt x="16224199" y="1440395"/>
                  </a:lnTo>
                  <a:lnTo>
                    <a:pt x="16132696" y="1350441"/>
                  </a:lnTo>
                  <a:lnTo>
                    <a:pt x="16104197" y="1307922"/>
                  </a:lnTo>
                  <a:lnTo>
                    <a:pt x="16075241" y="1278153"/>
                  </a:lnTo>
                  <a:lnTo>
                    <a:pt x="16039465" y="1247419"/>
                  </a:lnTo>
                  <a:lnTo>
                    <a:pt x="16030753" y="1233360"/>
                  </a:lnTo>
                  <a:lnTo>
                    <a:pt x="16022308" y="1219339"/>
                  </a:lnTo>
                  <a:lnTo>
                    <a:pt x="16012605" y="1217955"/>
                  </a:lnTo>
                  <a:lnTo>
                    <a:pt x="16005480" y="1204125"/>
                  </a:lnTo>
                  <a:lnTo>
                    <a:pt x="15948000" y="1144651"/>
                  </a:lnTo>
                  <a:lnTo>
                    <a:pt x="15932925" y="1129690"/>
                  </a:lnTo>
                  <a:lnTo>
                    <a:pt x="15904553" y="1087183"/>
                  </a:lnTo>
                  <a:lnTo>
                    <a:pt x="15873972" y="1057186"/>
                  </a:lnTo>
                  <a:lnTo>
                    <a:pt x="15841891" y="1026985"/>
                  </a:lnTo>
                  <a:lnTo>
                    <a:pt x="15826372" y="1011948"/>
                  </a:lnTo>
                  <a:lnTo>
                    <a:pt x="15796578" y="982065"/>
                  </a:lnTo>
                  <a:lnTo>
                    <a:pt x="15768892" y="952487"/>
                  </a:lnTo>
                  <a:lnTo>
                    <a:pt x="15746730" y="923683"/>
                  </a:lnTo>
                  <a:lnTo>
                    <a:pt x="15699575" y="878522"/>
                  </a:lnTo>
                  <a:lnTo>
                    <a:pt x="15677414" y="849718"/>
                  </a:lnTo>
                  <a:lnTo>
                    <a:pt x="15666111" y="835291"/>
                  </a:lnTo>
                  <a:lnTo>
                    <a:pt x="15642463" y="806272"/>
                  </a:lnTo>
                  <a:lnTo>
                    <a:pt x="15631173" y="791845"/>
                  </a:lnTo>
                  <a:lnTo>
                    <a:pt x="15620353" y="777481"/>
                  </a:lnTo>
                  <a:lnTo>
                    <a:pt x="15609799" y="763155"/>
                  </a:lnTo>
                  <a:lnTo>
                    <a:pt x="15597988" y="761479"/>
                  </a:lnTo>
                  <a:lnTo>
                    <a:pt x="15588755" y="747344"/>
                  </a:lnTo>
                  <a:lnTo>
                    <a:pt x="15560383" y="704837"/>
                  </a:lnTo>
                  <a:lnTo>
                    <a:pt x="15501874" y="632396"/>
                  </a:lnTo>
                  <a:lnTo>
                    <a:pt x="15456700" y="587514"/>
                  </a:lnTo>
                  <a:lnTo>
                    <a:pt x="15443708" y="560019"/>
                  </a:lnTo>
                  <a:lnTo>
                    <a:pt x="15429472" y="545160"/>
                  </a:lnTo>
                  <a:lnTo>
                    <a:pt x="15416022" y="530428"/>
                  </a:lnTo>
                  <a:lnTo>
                    <a:pt x="15402128" y="515632"/>
                  </a:lnTo>
                  <a:lnTo>
                    <a:pt x="15386927" y="500646"/>
                  </a:lnTo>
                  <a:lnTo>
                    <a:pt x="15372982" y="473011"/>
                  </a:lnTo>
                  <a:lnTo>
                    <a:pt x="15357513" y="457987"/>
                  </a:lnTo>
                  <a:lnTo>
                    <a:pt x="15327402" y="428066"/>
                  </a:lnTo>
                  <a:lnTo>
                    <a:pt x="15299347" y="385597"/>
                  </a:lnTo>
                  <a:lnTo>
                    <a:pt x="15270036" y="355790"/>
                  </a:lnTo>
                  <a:lnTo>
                    <a:pt x="15241512" y="326085"/>
                  </a:lnTo>
                  <a:lnTo>
                    <a:pt x="15215248" y="283883"/>
                  </a:lnTo>
                  <a:lnTo>
                    <a:pt x="15131123" y="194983"/>
                  </a:lnTo>
                  <a:lnTo>
                    <a:pt x="15075421" y="122936"/>
                  </a:lnTo>
                  <a:lnTo>
                    <a:pt x="15023554" y="64274"/>
                  </a:lnTo>
                  <a:lnTo>
                    <a:pt x="14982305" y="7112"/>
                  </a:lnTo>
                  <a:lnTo>
                    <a:pt x="14932190" y="0"/>
                  </a:lnTo>
                  <a:lnTo>
                    <a:pt x="14941804" y="14185"/>
                  </a:lnTo>
                  <a:lnTo>
                    <a:pt x="14994700" y="85826"/>
                  </a:lnTo>
                  <a:lnTo>
                    <a:pt x="15021078" y="115227"/>
                  </a:lnTo>
                  <a:lnTo>
                    <a:pt x="15046186" y="157276"/>
                  </a:lnTo>
                  <a:lnTo>
                    <a:pt x="15073084" y="186740"/>
                  </a:lnTo>
                  <a:lnTo>
                    <a:pt x="15099462" y="216141"/>
                  </a:lnTo>
                  <a:lnTo>
                    <a:pt x="15209838" y="347243"/>
                  </a:lnTo>
                  <a:lnTo>
                    <a:pt x="15328659" y="479552"/>
                  </a:lnTo>
                  <a:lnTo>
                    <a:pt x="15384361" y="551586"/>
                  </a:lnTo>
                  <a:lnTo>
                    <a:pt x="15442870" y="624027"/>
                  </a:lnTo>
                  <a:lnTo>
                    <a:pt x="15473020" y="653961"/>
                  </a:lnTo>
                  <a:lnTo>
                    <a:pt x="15531529" y="726401"/>
                  </a:lnTo>
                  <a:lnTo>
                    <a:pt x="15559901" y="768908"/>
                  </a:lnTo>
                  <a:lnTo>
                    <a:pt x="15574531" y="783805"/>
                  </a:lnTo>
                  <a:lnTo>
                    <a:pt x="15602750" y="813473"/>
                  </a:lnTo>
                  <a:lnTo>
                    <a:pt x="15617381" y="828370"/>
                  </a:lnTo>
                  <a:lnTo>
                    <a:pt x="15630678" y="855916"/>
                  </a:lnTo>
                  <a:lnTo>
                    <a:pt x="15705608" y="930681"/>
                  </a:lnTo>
                  <a:lnTo>
                    <a:pt x="15763977" y="990269"/>
                  </a:lnTo>
                  <a:lnTo>
                    <a:pt x="15793682" y="1020140"/>
                  </a:lnTo>
                  <a:lnTo>
                    <a:pt x="15814967" y="1048816"/>
                  </a:lnTo>
                  <a:lnTo>
                    <a:pt x="15858262" y="1093444"/>
                  </a:lnTo>
                  <a:lnTo>
                    <a:pt x="15879534" y="1122108"/>
                  </a:lnTo>
                  <a:lnTo>
                    <a:pt x="15902115" y="1138148"/>
                  </a:lnTo>
                  <a:lnTo>
                    <a:pt x="15921597" y="1166558"/>
                  </a:lnTo>
                  <a:lnTo>
                    <a:pt x="15940558" y="1194904"/>
                  </a:lnTo>
                  <a:lnTo>
                    <a:pt x="15961551" y="1210716"/>
                  </a:lnTo>
                  <a:lnTo>
                    <a:pt x="15976588" y="1225677"/>
                  </a:lnTo>
                  <a:lnTo>
                    <a:pt x="15991345" y="1240599"/>
                  </a:lnTo>
                  <a:lnTo>
                    <a:pt x="16005594" y="1255445"/>
                  </a:lnTo>
                  <a:lnTo>
                    <a:pt x="16019044" y="1270177"/>
                  </a:lnTo>
                  <a:lnTo>
                    <a:pt x="16032887" y="1284973"/>
                  </a:lnTo>
                  <a:lnTo>
                    <a:pt x="16060903" y="1327429"/>
                  </a:lnTo>
                  <a:lnTo>
                    <a:pt x="16074746" y="1342224"/>
                  </a:lnTo>
                  <a:lnTo>
                    <a:pt x="16195345" y="1461947"/>
                  </a:lnTo>
                  <a:lnTo>
                    <a:pt x="16207550" y="1463687"/>
                  </a:lnTo>
                  <a:lnTo>
                    <a:pt x="16251530" y="1469923"/>
                  </a:lnTo>
                  <a:close/>
                </a:path>
                <a:path w="18286730" h="10293985">
                  <a:moveTo>
                    <a:pt x="16484562" y="1746707"/>
                  </a:moveTo>
                  <a:lnTo>
                    <a:pt x="16483533" y="1733727"/>
                  </a:lnTo>
                  <a:lnTo>
                    <a:pt x="16477920" y="1732940"/>
                  </a:lnTo>
                  <a:lnTo>
                    <a:pt x="16482505" y="1720761"/>
                  </a:lnTo>
                  <a:lnTo>
                    <a:pt x="16470567" y="1719072"/>
                  </a:lnTo>
                  <a:lnTo>
                    <a:pt x="16459708" y="1704695"/>
                  </a:lnTo>
                  <a:lnTo>
                    <a:pt x="16455174" y="1691233"/>
                  </a:lnTo>
                  <a:lnTo>
                    <a:pt x="16452355" y="1690827"/>
                  </a:lnTo>
                  <a:lnTo>
                    <a:pt x="16445713" y="1677060"/>
                  </a:lnTo>
                  <a:lnTo>
                    <a:pt x="16430638" y="1662087"/>
                  </a:lnTo>
                  <a:lnTo>
                    <a:pt x="16422218" y="1660893"/>
                  </a:lnTo>
                  <a:lnTo>
                    <a:pt x="16414649" y="1646999"/>
                  </a:lnTo>
                  <a:lnTo>
                    <a:pt x="16405759" y="1632902"/>
                  </a:lnTo>
                  <a:lnTo>
                    <a:pt x="16394570" y="1631315"/>
                  </a:lnTo>
                  <a:lnTo>
                    <a:pt x="16385413" y="1617192"/>
                  </a:lnTo>
                  <a:lnTo>
                    <a:pt x="16365804" y="1588757"/>
                  </a:lnTo>
                  <a:lnTo>
                    <a:pt x="16344405" y="1572895"/>
                  </a:lnTo>
                  <a:lnTo>
                    <a:pt x="16305187" y="1516024"/>
                  </a:lnTo>
                  <a:lnTo>
                    <a:pt x="16266287" y="1472018"/>
                  </a:lnTo>
                  <a:lnTo>
                    <a:pt x="16207550" y="1463687"/>
                  </a:lnTo>
                  <a:lnTo>
                    <a:pt x="16227336" y="1492148"/>
                  </a:lnTo>
                  <a:lnTo>
                    <a:pt x="16237750" y="1506448"/>
                  </a:lnTo>
                  <a:lnTo>
                    <a:pt x="16288601" y="1552143"/>
                  </a:lnTo>
                  <a:lnTo>
                    <a:pt x="16327501" y="1596148"/>
                  </a:lnTo>
                  <a:lnTo>
                    <a:pt x="16338677" y="1623390"/>
                  </a:lnTo>
                  <a:lnTo>
                    <a:pt x="16387737" y="1681657"/>
                  </a:lnTo>
                  <a:lnTo>
                    <a:pt x="16426320" y="1712785"/>
                  </a:lnTo>
                  <a:lnTo>
                    <a:pt x="16442411" y="1740725"/>
                  </a:lnTo>
                  <a:lnTo>
                    <a:pt x="16447072" y="1741398"/>
                  </a:lnTo>
                  <a:lnTo>
                    <a:pt x="16455644" y="1755432"/>
                  </a:lnTo>
                  <a:lnTo>
                    <a:pt x="16474351" y="1758086"/>
                  </a:lnTo>
                  <a:lnTo>
                    <a:pt x="16481755" y="1746313"/>
                  </a:lnTo>
                  <a:lnTo>
                    <a:pt x="16482848" y="1746465"/>
                  </a:lnTo>
                  <a:lnTo>
                    <a:pt x="16484562" y="1746707"/>
                  </a:lnTo>
                  <a:close/>
                </a:path>
                <a:path w="18286730" h="10293985">
                  <a:moveTo>
                    <a:pt x="16570376" y="1707578"/>
                  </a:moveTo>
                  <a:lnTo>
                    <a:pt x="16538055" y="1702993"/>
                  </a:lnTo>
                  <a:lnTo>
                    <a:pt x="16521849" y="1726336"/>
                  </a:lnTo>
                  <a:lnTo>
                    <a:pt x="16503206" y="1736521"/>
                  </a:lnTo>
                  <a:lnTo>
                    <a:pt x="16492766" y="1747875"/>
                  </a:lnTo>
                  <a:lnTo>
                    <a:pt x="16482848" y="1746465"/>
                  </a:lnTo>
                  <a:lnTo>
                    <a:pt x="16477158" y="1758480"/>
                  </a:lnTo>
                  <a:lnTo>
                    <a:pt x="16474351" y="1758086"/>
                  </a:lnTo>
                  <a:lnTo>
                    <a:pt x="16475367" y="1771053"/>
                  </a:lnTo>
                  <a:lnTo>
                    <a:pt x="16500666" y="1774647"/>
                  </a:lnTo>
                  <a:lnTo>
                    <a:pt x="16510877" y="1763268"/>
                  </a:lnTo>
                  <a:lnTo>
                    <a:pt x="16519030" y="1751596"/>
                  </a:lnTo>
                  <a:lnTo>
                    <a:pt x="16527437" y="1739963"/>
                  </a:lnTo>
                  <a:lnTo>
                    <a:pt x="16534587" y="1740979"/>
                  </a:lnTo>
                  <a:lnTo>
                    <a:pt x="16544328" y="1729536"/>
                  </a:lnTo>
                  <a:lnTo>
                    <a:pt x="16550602" y="1730425"/>
                  </a:lnTo>
                  <a:lnTo>
                    <a:pt x="16558400" y="1718703"/>
                  </a:lnTo>
                  <a:lnTo>
                    <a:pt x="16563886" y="1719478"/>
                  </a:lnTo>
                  <a:lnTo>
                    <a:pt x="16570376" y="1707578"/>
                  </a:lnTo>
                  <a:close/>
                </a:path>
                <a:path w="18286730" h="10293985">
                  <a:moveTo>
                    <a:pt x="18286121" y="321970"/>
                  </a:moveTo>
                  <a:lnTo>
                    <a:pt x="18284698" y="296113"/>
                  </a:lnTo>
                  <a:lnTo>
                    <a:pt x="18270309" y="306895"/>
                  </a:lnTo>
                  <a:lnTo>
                    <a:pt x="18253469" y="317334"/>
                  </a:lnTo>
                  <a:lnTo>
                    <a:pt x="18236095" y="327698"/>
                  </a:lnTo>
                  <a:lnTo>
                    <a:pt x="18217934" y="337947"/>
                  </a:lnTo>
                  <a:lnTo>
                    <a:pt x="18197995" y="360768"/>
                  </a:lnTo>
                  <a:lnTo>
                    <a:pt x="18180622" y="371132"/>
                  </a:lnTo>
                  <a:lnTo>
                    <a:pt x="18163782" y="381571"/>
                  </a:lnTo>
                  <a:lnTo>
                    <a:pt x="18081054" y="433971"/>
                  </a:lnTo>
                  <a:lnTo>
                    <a:pt x="18062702" y="457022"/>
                  </a:lnTo>
                  <a:lnTo>
                    <a:pt x="18045849" y="467461"/>
                  </a:lnTo>
                  <a:lnTo>
                    <a:pt x="18028489" y="477824"/>
                  </a:lnTo>
                  <a:lnTo>
                    <a:pt x="17992167" y="498322"/>
                  </a:lnTo>
                  <a:lnTo>
                    <a:pt x="17973015" y="521258"/>
                  </a:lnTo>
                  <a:lnTo>
                    <a:pt x="17956162" y="531698"/>
                  </a:lnTo>
                  <a:lnTo>
                    <a:pt x="17906518" y="563130"/>
                  </a:lnTo>
                  <a:lnTo>
                    <a:pt x="17888204" y="586193"/>
                  </a:lnTo>
                  <a:lnTo>
                    <a:pt x="17871669" y="596671"/>
                  </a:lnTo>
                  <a:lnTo>
                    <a:pt x="17839995" y="617829"/>
                  </a:lnTo>
                  <a:lnTo>
                    <a:pt x="17803737" y="651167"/>
                  </a:lnTo>
                  <a:lnTo>
                    <a:pt x="17786808" y="661593"/>
                  </a:lnTo>
                  <a:lnTo>
                    <a:pt x="17769612" y="671982"/>
                  </a:lnTo>
                  <a:lnTo>
                    <a:pt x="17751159" y="695020"/>
                  </a:lnTo>
                  <a:lnTo>
                    <a:pt x="17735817" y="705662"/>
                  </a:lnTo>
                  <a:lnTo>
                    <a:pt x="17719764" y="716216"/>
                  </a:lnTo>
                  <a:lnTo>
                    <a:pt x="17704499" y="726871"/>
                  </a:lnTo>
                  <a:lnTo>
                    <a:pt x="17687976" y="750189"/>
                  </a:lnTo>
                  <a:lnTo>
                    <a:pt x="17556303" y="859777"/>
                  </a:lnTo>
                  <a:lnTo>
                    <a:pt x="17536351" y="882599"/>
                  </a:lnTo>
                  <a:lnTo>
                    <a:pt x="17518990" y="892962"/>
                  </a:lnTo>
                  <a:lnTo>
                    <a:pt x="17502137" y="903401"/>
                  </a:lnTo>
                  <a:lnTo>
                    <a:pt x="17483773" y="926452"/>
                  </a:lnTo>
                  <a:lnTo>
                    <a:pt x="17467237" y="936929"/>
                  </a:lnTo>
                  <a:lnTo>
                    <a:pt x="17432389" y="970470"/>
                  </a:lnTo>
                  <a:lnTo>
                    <a:pt x="17415853" y="980948"/>
                  </a:lnTo>
                  <a:lnTo>
                    <a:pt x="17407700" y="992619"/>
                  </a:lnTo>
                  <a:lnTo>
                    <a:pt x="17399292" y="1004252"/>
                  </a:lnTo>
                  <a:lnTo>
                    <a:pt x="17392130" y="1003236"/>
                  </a:lnTo>
                  <a:lnTo>
                    <a:pt x="17382401" y="1014679"/>
                  </a:lnTo>
                  <a:lnTo>
                    <a:pt x="17350740" y="1035837"/>
                  </a:lnTo>
                  <a:lnTo>
                    <a:pt x="17334243" y="1046327"/>
                  </a:lnTo>
                  <a:lnTo>
                    <a:pt x="17316234" y="1069428"/>
                  </a:lnTo>
                  <a:lnTo>
                    <a:pt x="17300537" y="1080033"/>
                  </a:lnTo>
                  <a:lnTo>
                    <a:pt x="17285615" y="1090739"/>
                  </a:lnTo>
                  <a:lnTo>
                    <a:pt x="17270273" y="1101382"/>
                  </a:lnTo>
                  <a:lnTo>
                    <a:pt x="17251820" y="1124419"/>
                  </a:lnTo>
                  <a:lnTo>
                    <a:pt x="17234624" y="1134808"/>
                  </a:lnTo>
                  <a:lnTo>
                    <a:pt x="17217695" y="1145235"/>
                  </a:lnTo>
                  <a:lnTo>
                    <a:pt x="17149763" y="1199730"/>
                  </a:lnTo>
                  <a:lnTo>
                    <a:pt x="17086441" y="1242060"/>
                  </a:lnTo>
                  <a:lnTo>
                    <a:pt x="17068115" y="1265110"/>
                  </a:lnTo>
                  <a:lnTo>
                    <a:pt x="17035044" y="1286078"/>
                  </a:lnTo>
                  <a:lnTo>
                    <a:pt x="17016730" y="1309128"/>
                  </a:lnTo>
                  <a:lnTo>
                    <a:pt x="16956202" y="1351851"/>
                  </a:lnTo>
                  <a:lnTo>
                    <a:pt x="16922750" y="1385582"/>
                  </a:lnTo>
                  <a:lnTo>
                    <a:pt x="16891089" y="1406740"/>
                  </a:lnTo>
                  <a:lnTo>
                    <a:pt x="16858018" y="1427708"/>
                  </a:lnTo>
                  <a:lnTo>
                    <a:pt x="16839705" y="1450759"/>
                  </a:lnTo>
                  <a:lnTo>
                    <a:pt x="16823170" y="1461249"/>
                  </a:lnTo>
                  <a:lnTo>
                    <a:pt x="16807549" y="1471853"/>
                  </a:lnTo>
                  <a:lnTo>
                    <a:pt x="16791470" y="1495234"/>
                  </a:lnTo>
                  <a:lnTo>
                    <a:pt x="16777704" y="1506105"/>
                  </a:lnTo>
                  <a:lnTo>
                    <a:pt x="16763670" y="1516938"/>
                  </a:lnTo>
                  <a:lnTo>
                    <a:pt x="16748278" y="1527581"/>
                  </a:lnTo>
                  <a:lnTo>
                    <a:pt x="16729520" y="1550568"/>
                  </a:lnTo>
                  <a:lnTo>
                    <a:pt x="16711486" y="1560842"/>
                  </a:lnTo>
                  <a:lnTo>
                    <a:pt x="16692931" y="1571040"/>
                  </a:lnTo>
                  <a:lnTo>
                    <a:pt x="16684384" y="1582648"/>
                  </a:lnTo>
                  <a:lnTo>
                    <a:pt x="16668026" y="1593164"/>
                  </a:lnTo>
                  <a:lnTo>
                    <a:pt x="16659479" y="1604772"/>
                  </a:lnTo>
                  <a:lnTo>
                    <a:pt x="16653637" y="1603946"/>
                  </a:lnTo>
                  <a:lnTo>
                    <a:pt x="16646805" y="1615808"/>
                  </a:lnTo>
                  <a:lnTo>
                    <a:pt x="16642283" y="1615160"/>
                  </a:lnTo>
                  <a:lnTo>
                    <a:pt x="16636251" y="1627124"/>
                  </a:lnTo>
                  <a:lnTo>
                    <a:pt x="16647973" y="1628800"/>
                  </a:lnTo>
                  <a:lnTo>
                    <a:pt x="16633432" y="1626730"/>
                  </a:lnTo>
                  <a:lnTo>
                    <a:pt x="16626027" y="1638503"/>
                  </a:lnTo>
                  <a:lnTo>
                    <a:pt x="16639020" y="1640357"/>
                  </a:lnTo>
                  <a:lnTo>
                    <a:pt x="16623221" y="1638109"/>
                  </a:lnTo>
                  <a:lnTo>
                    <a:pt x="16613010" y="1649488"/>
                  </a:lnTo>
                  <a:lnTo>
                    <a:pt x="16594366" y="1659674"/>
                  </a:lnTo>
                  <a:lnTo>
                    <a:pt x="16584156" y="1671053"/>
                  </a:lnTo>
                  <a:lnTo>
                    <a:pt x="16552482" y="1692211"/>
                  </a:lnTo>
                  <a:lnTo>
                    <a:pt x="16544379" y="1703882"/>
                  </a:lnTo>
                  <a:lnTo>
                    <a:pt x="16570376" y="1707578"/>
                  </a:lnTo>
                  <a:lnTo>
                    <a:pt x="16575469" y="1708302"/>
                  </a:lnTo>
                  <a:lnTo>
                    <a:pt x="16589540" y="1697469"/>
                  </a:lnTo>
                  <a:lnTo>
                    <a:pt x="16596411" y="1685620"/>
                  </a:lnTo>
                  <a:lnTo>
                    <a:pt x="16604958" y="1673999"/>
                  </a:lnTo>
                  <a:lnTo>
                    <a:pt x="16621316" y="1663496"/>
                  </a:lnTo>
                  <a:lnTo>
                    <a:pt x="16628085" y="1664449"/>
                  </a:lnTo>
                  <a:lnTo>
                    <a:pt x="16638296" y="1653070"/>
                  </a:lnTo>
                  <a:lnTo>
                    <a:pt x="16645687" y="1641309"/>
                  </a:lnTo>
                  <a:lnTo>
                    <a:pt x="16651313" y="1642097"/>
                  </a:lnTo>
                  <a:lnTo>
                    <a:pt x="16657346" y="1630133"/>
                  </a:lnTo>
                  <a:lnTo>
                    <a:pt x="16661880" y="1630768"/>
                  </a:lnTo>
                  <a:lnTo>
                    <a:pt x="16668699" y="1618919"/>
                  </a:lnTo>
                  <a:lnTo>
                    <a:pt x="16674554" y="1619745"/>
                  </a:lnTo>
                  <a:lnTo>
                    <a:pt x="16685209" y="1608429"/>
                  </a:lnTo>
                  <a:lnTo>
                    <a:pt x="16707561" y="1585937"/>
                  </a:lnTo>
                  <a:lnTo>
                    <a:pt x="16716439" y="1587195"/>
                  </a:lnTo>
                  <a:lnTo>
                    <a:pt x="16728313" y="1576057"/>
                  </a:lnTo>
                  <a:lnTo>
                    <a:pt x="16751021" y="1553629"/>
                  </a:lnTo>
                  <a:lnTo>
                    <a:pt x="16762908" y="1542491"/>
                  </a:lnTo>
                  <a:lnTo>
                    <a:pt x="16787063" y="1520253"/>
                  </a:lnTo>
                  <a:lnTo>
                    <a:pt x="16808653" y="1510499"/>
                  </a:lnTo>
                  <a:lnTo>
                    <a:pt x="16831488" y="1488084"/>
                  </a:lnTo>
                  <a:lnTo>
                    <a:pt x="16854069" y="1465630"/>
                  </a:lnTo>
                  <a:lnTo>
                    <a:pt x="16897350" y="1433283"/>
                  </a:lnTo>
                  <a:lnTo>
                    <a:pt x="16913568" y="1409941"/>
                  </a:lnTo>
                  <a:lnTo>
                    <a:pt x="16971277" y="1366812"/>
                  </a:lnTo>
                  <a:lnTo>
                    <a:pt x="17033583" y="1311516"/>
                  </a:lnTo>
                  <a:lnTo>
                    <a:pt x="17050119" y="1301038"/>
                  </a:lnTo>
                  <a:lnTo>
                    <a:pt x="17084980" y="1267498"/>
                  </a:lnTo>
                  <a:lnTo>
                    <a:pt x="17134586" y="1236065"/>
                  </a:lnTo>
                  <a:lnTo>
                    <a:pt x="17152900" y="1213002"/>
                  </a:lnTo>
                  <a:lnTo>
                    <a:pt x="17185932" y="1192034"/>
                  </a:lnTo>
                  <a:lnTo>
                    <a:pt x="17202163" y="1181519"/>
                  </a:lnTo>
                  <a:lnTo>
                    <a:pt x="17217860" y="1170914"/>
                  </a:lnTo>
                  <a:lnTo>
                    <a:pt x="17249902" y="1136980"/>
                  </a:lnTo>
                  <a:lnTo>
                    <a:pt x="17266565" y="1126515"/>
                  </a:lnTo>
                  <a:lnTo>
                    <a:pt x="17283761" y="1116126"/>
                  </a:lnTo>
                  <a:lnTo>
                    <a:pt x="17319016" y="1082649"/>
                  </a:lnTo>
                  <a:lnTo>
                    <a:pt x="17368622" y="1051204"/>
                  </a:lnTo>
                  <a:lnTo>
                    <a:pt x="17386504" y="1028090"/>
                  </a:lnTo>
                  <a:lnTo>
                    <a:pt x="17417644" y="1006856"/>
                  </a:lnTo>
                  <a:lnTo>
                    <a:pt x="17433735" y="996315"/>
                  </a:lnTo>
                  <a:lnTo>
                    <a:pt x="17451616" y="973188"/>
                  </a:lnTo>
                  <a:lnTo>
                    <a:pt x="17482757" y="951953"/>
                  </a:lnTo>
                  <a:lnTo>
                    <a:pt x="17500638" y="928839"/>
                  </a:lnTo>
                  <a:lnTo>
                    <a:pt x="17515497" y="918121"/>
                  </a:lnTo>
                  <a:lnTo>
                    <a:pt x="17546295" y="896835"/>
                  </a:lnTo>
                  <a:lnTo>
                    <a:pt x="17561154" y="886117"/>
                  </a:lnTo>
                  <a:lnTo>
                    <a:pt x="17620653" y="830427"/>
                  </a:lnTo>
                  <a:lnTo>
                    <a:pt x="17691392" y="776325"/>
                  </a:lnTo>
                  <a:lnTo>
                    <a:pt x="17761103" y="709256"/>
                  </a:lnTo>
                  <a:lnTo>
                    <a:pt x="17772342" y="710844"/>
                  </a:lnTo>
                  <a:lnTo>
                    <a:pt x="17808601" y="677506"/>
                  </a:lnTo>
                  <a:lnTo>
                    <a:pt x="17843069" y="656755"/>
                  </a:lnTo>
                  <a:lnTo>
                    <a:pt x="17861395" y="633691"/>
                  </a:lnTo>
                  <a:lnTo>
                    <a:pt x="17911001" y="602246"/>
                  </a:lnTo>
                  <a:lnTo>
                    <a:pt x="18049659" y="493649"/>
                  </a:lnTo>
                  <a:lnTo>
                    <a:pt x="18066246" y="483184"/>
                  </a:lnTo>
                  <a:lnTo>
                    <a:pt x="18083086" y="472744"/>
                  </a:lnTo>
                  <a:lnTo>
                    <a:pt x="18100447" y="462381"/>
                  </a:lnTo>
                  <a:lnTo>
                    <a:pt x="18120398" y="439559"/>
                  </a:lnTo>
                  <a:lnTo>
                    <a:pt x="18138166" y="429247"/>
                  </a:lnTo>
                  <a:lnTo>
                    <a:pt x="18171579" y="408330"/>
                  </a:lnTo>
                  <a:lnTo>
                    <a:pt x="18189347" y="398030"/>
                  </a:lnTo>
                  <a:lnTo>
                    <a:pt x="18206670" y="387654"/>
                  </a:lnTo>
                  <a:lnTo>
                    <a:pt x="18238166" y="366471"/>
                  </a:lnTo>
                  <a:lnTo>
                    <a:pt x="18257279" y="343535"/>
                  </a:lnTo>
                  <a:lnTo>
                    <a:pt x="18274996" y="333222"/>
                  </a:lnTo>
                  <a:lnTo>
                    <a:pt x="18286121" y="321970"/>
                  </a:lnTo>
                  <a:close/>
                </a:path>
              </a:pathLst>
            </a:custGeom>
            <a:solidFill>
              <a:srgbClr val="C2A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22381" y="4957726"/>
              <a:ext cx="3860321" cy="3694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54925" y="1575410"/>
              <a:ext cx="4458168" cy="344336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387220" y="1862128"/>
            <a:ext cx="4756780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</a:t>
            </a:r>
            <a:r>
              <a:rPr sz="3550" b="1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550" b="1" spc="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</a:t>
            </a:r>
            <a:endParaRPr sz="35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1890" y="3159683"/>
            <a:ext cx="6898640" cy="9613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20"/>
              </a:spcBef>
            </a:pPr>
            <a:r>
              <a:rPr sz="2150" spc="-16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 </a:t>
            </a:r>
            <a:r>
              <a:rPr sz="2150" spc="-1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nos </a:t>
            </a:r>
            <a:r>
              <a:rPr sz="2150" spc="-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ayuda </a:t>
            </a:r>
            <a:r>
              <a:rPr sz="2150" spc="4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sz="2150" spc="-1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obtener </a:t>
            </a:r>
            <a:r>
              <a:rPr sz="2150" spc="-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</a:t>
            </a:r>
            <a:r>
              <a:rPr sz="2150" spc="-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causa</a:t>
            </a:r>
            <a:r>
              <a:rPr sz="1550" spc="-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sz="2150" spc="-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raíz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sz="2150" spc="-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</a:t>
            </a:r>
            <a:r>
              <a:rPr sz="2150" spc="-6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 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sz="21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presenta</a:t>
            </a:r>
            <a:r>
              <a:rPr sz="15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1550" spc="-10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sz="2150" spc="-1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ahi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obtiene </a:t>
            </a:r>
            <a:r>
              <a:rPr sz="2150" spc="-17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sz="21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comienza </a:t>
            </a:r>
            <a:r>
              <a:rPr sz="2150" spc="-6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sz="2150" spc="4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sz="2150" spc="-1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150" spc="-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sz="2150" spc="-1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ó</a:t>
            </a:r>
            <a:r>
              <a:rPr sz="2150" spc="-19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150" spc="-7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sz="2150" spc="4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3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sz="2150" spc="-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150" spc="-3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1550" spc="-1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08606" y="5287781"/>
            <a:ext cx="3957584" cy="56361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14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Herramienta</a:t>
            </a:r>
            <a:r>
              <a:rPr sz="3550" b="1" spc="105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3550" b="1" spc="-25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sz="2300" b="1" spc="-25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´</a:t>
            </a:r>
            <a:r>
              <a:rPr sz="3550" b="1" spc="-254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endParaRPr sz="35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22986" y="6628861"/>
            <a:ext cx="7030720" cy="12661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 algn="just">
              <a:lnSpc>
                <a:spcPts val="2400"/>
              </a:lnSpc>
              <a:spcBef>
                <a:spcPts val="320"/>
              </a:spcBef>
            </a:pPr>
            <a:r>
              <a:rPr sz="2150" spc="-1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</a:t>
            </a:r>
            <a:r>
              <a:rPr sz="2150" spc="-1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herramienta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sz="2150" spc="-1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sz="1550" spc="-1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´</a:t>
            </a:r>
            <a:r>
              <a:rPr sz="2150" spc="-1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sz="1550" spc="-1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1550" spc="37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surge </a:t>
            </a:r>
            <a:r>
              <a:rPr sz="2150" spc="-1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</a:t>
            </a:r>
            <a:r>
              <a:rPr sz="2150" spc="-10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</a:t>
            </a:r>
            <a:r>
              <a:rPr sz="2150" spc="-1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diagrama </a:t>
            </a:r>
            <a:r>
              <a:rPr sz="21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Ishikawa</a:t>
            </a:r>
            <a:r>
              <a:rPr sz="15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sz="1550" spc="-10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7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sz="2150" spc="-1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9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</a:t>
            </a:r>
            <a:r>
              <a:rPr sz="2150" spc="-8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medio</a:t>
            </a:r>
            <a:r>
              <a:rPr sz="2150" spc="-1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2150" spc="-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implementación</a:t>
            </a:r>
            <a:r>
              <a:rPr sz="2150" spc="-1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sz="2150" spc="-5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mejoras</a:t>
            </a:r>
            <a:r>
              <a:rPr sz="1550" spc="-1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1550" spc="-1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</a:t>
            </a:r>
            <a:r>
              <a:rPr sz="21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llega</a:t>
            </a:r>
            <a:r>
              <a:rPr sz="2150" spc="-6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4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</a:t>
            </a:r>
            <a:r>
              <a:rPr sz="2150" spc="-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</a:t>
            </a:r>
            <a:r>
              <a:rPr sz="2150" spc="-6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1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conclusión </a:t>
            </a:r>
            <a:r>
              <a:rPr sz="2150" spc="-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utilizarla</a:t>
            </a:r>
            <a:r>
              <a:rPr sz="15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sz="1550" spc="-1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 </a:t>
            </a:r>
            <a:r>
              <a:rPr sz="2150" spc="-8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generar </a:t>
            </a:r>
            <a:r>
              <a:rPr sz="2150" spc="-1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 </a:t>
            </a:r>
            <a:r>
              <a:rPr sz="2150" spc="-7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organización 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</a:t>
            </a:r>
            <a:r>
              <a:rPr sz="2150" spc="-114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sz="2150" spc="-11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sz="2150" spc="-26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</a:t>
            </a:r>
            <a:r>
              <a:rPr sz="2150" spc="-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150" spc="-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150" spc="4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150" spc="-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r>
              <a:rPr sz="2150" spc="-15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  <a:r>
              <a:rPr sz="2150" spc="-22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20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sz="2150" spc="-3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sz="2150" spc="-13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sz="2150" spc="-12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sz="2150" spc="4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sz="2150" spc="-180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sz="1550" spc="-15" dirty="0">
                <a:solidFill>
                  <a:srgbClr val="64251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5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56430" y="282742"/>
            <a:ext cx="457581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100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Propuesta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68405" y="3116132"/>
            <a:ext cx="6919595" cy="7201534"/>
            <a:chOff x="11353689" y="3085484"/>
            <a:chExt cx="6919595" cy="72015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53689" y="3085484"/>
              <a:ext cx="5657870" cy="5651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00590" y="8690563"/>
              <a:ext cx="2572675" cy="159643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94740" y="476099"/>
            <a:ext cx="589915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80" dirty="0">
                <a:solidFill>
                  <a:srgbClr val="32758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Problemática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328632" y="2781300"/>
            <a:ext cx="9239159" cy="50476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199"/>
              </a:lnSpc>
              <a:spcBef>
                <a:spcPts val="100"/>
              </a:spcBef>
            </a:pPr>
            <a:r>
              <a:rPr lang="es-MX" sz="3200" spc="30" dirty="0">
                <a:latin typeface="Tahoma"/>
                <a:cs typeface="Tahoma"/>
              </a:rPr>
              <a:t>Como ya se ha mencionado </a:t>
            </a:r>
            <a:r>
              <a:rPr sz="3200" spc="30" dirty="0">
                <a:latin typeface="Tahoma"/>
                <a:cs typeface="Tahoma"/>
              </a:rPr>
              <a:t>anteriormente </a:t>
            </a:r>
            <a:r>
              <a:rPr sz="3200" spc="40" dirty="0">
                <a:latin typeface="Tahoma"/>
                <a:cs typeface="Tahoma"/>
              </a:rPr>
              <a:t>una </a:t>
            </a:r>
            <a:r>
              <a:rPr sz="3200" dirty="0">
                <a:latin typeface="Tahoma"/>
                <a:cs typeface="Tahoma"/>
              </a:rPr>
              <a:t>de </a:t>
            </a:r>
            <a:r>
              <a:rPr sz="3200" spc="-10" dirty="0">
                <a:latin typeface="Tahoma"/>
                <a:cs typeface="Tahoma"/>
              </a:rPr>
              <a:t>las </a:t>
            </a:r>
            <a:r>
              <a:rPr sz="3200" spc="25" dirty="0">
                <a:latin typeface="Tahoma"/>
                <a:cs typeface="Tahoma"/>
              </a:rPr>
              <a:t>herramientas 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de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calidad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20" dirty="0">
                <a:latin typeface="Tahoma"/>
                <a:cs typeface="Tahoma"/>
              </a:rPr>
              <a:t>que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-35" dirty="0">
                <a:latin typeface="Tahoma"/>
                <a:cs typeface="Tahoma"/>
              </a:rPr>
              <a:t>se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utilizaran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para</a:t>
            </a:r>
            <a:r>
              <a:rPr sz="3200" spc="-5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mejorar </a:t>
            </a:r>
            <a:r>
              <a:rPr sz="3200" spc="-925" dirty="0">
                <a:latin typeface="Tahoma"/>
                <a:cs typeface="Tahoma"/>
              </a:rPr>
              <a:t> </a:t>
            </a:r>
            <a:r>
              <a:rPr sz="3200" spc="40" dirty="0">
                <a:latin typeface="Tahoma"/>
                <a:cs typeface="Tahoma"/>
              </a:rPr>
              <a:t>una </a:t>
            </a:r>
            <a:r>
              <a:rPr sz="3200" spc="15" dirty="0">
                <a:latin typeface="Tahoma"/>
                <a:cs typeface="Tahoma"/>
              </a:rPr>
              <a:t>línea </a:t>
            </a:r>
            <a:r>
              <a:rPr sz="3200" dirty="0">
                <a:latin typeface="Tahoma"/>
                <a:cs typeface="Tahoma"/>
              </a:rPr>
              <a:t>de </a:t>
            </a:r>
            <a:r>
              <a:rPr sz="3200" spc="10" dirty="0">
                <a:latin typeface="Tahoma"/>
                <a:cs typeface="Tahoma"/>
              </a:rPr>
              <a:t>producción </a:t>
            </a:r>
            <a:r>
              <a:rPr sz="3200" spc="-35" dirty="0">
                <a:latin typeface="Tahoma"/>
                <a:cs typeface="Tahoma"/>
              </a:rPr>
              <a:t>es </a:t>
            </a:r>
            <a:r>
              <a:rPr sz="3200" spc="-10" dirty="0">
                <a:latin typeface="Tahoma"/>
                <a:cs typeface="Tahoma"/>
              </a:rPr>
              <a:t>las </a:t>
            </a:r>
            <a:r>
              <a:rPr sz="3200" spc="-95" dirty="0">
                <a:latin typeface="Tahoma"/>
                <a:cs typeface="Tahoma"/>
              </a:rPr>
              <a:t>5´S </a:t>
            </a:r>
            <a:r>
              <a:rPr sz="3200" spc="-20" dirty="0">
                <a:latin typeface="Tahoma"/>
                <a:cs typeface="Tahoma"/>
              </a:rPr>
              <a:t>y </a:t>
            </a:r>
            <a:r>
              <a:rPr sz="3200" dirty="0">
                <a:latin typeface="Tahoma"/>
                <a:cs typeface="Tahoma"/>
              </a:rPr>
              <a:t>el 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diagrama</a:t>
            </a:r>
            <a:r>
              <a:rPr sz="3200" spc="-110" dirty="0">
                <a:latin typeface="Tahoma"/>
                <a:cs typeface="Tahoma"/>
              </a:rPr>
              <a:t> </a:t>
            </a:r>
            <a:r>
              <a:rPr sz="3200" spc="-70" dirty="0">
                <a:latin typeface="Tahoma"/>
                <a:cs typeface="Tahoma"/>
              </a:rPr>
              <a:t>Ishikawa.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50" dirty="0">
              <a:latin typeface="Tahoma"/>
              <a:cs typeface="Tahoma"/>
            </a:endParaRPr>
          </a:p>
          <a:p>
            <a:pPr marL="12700" marR="5080" algn="just">
              <a:lnSpc>
                <a:spcPct val="115199"/>
              </a:lnSpc>
            </a:pPr>
            <a:r>
              <a:rPr sz="3200" spc="-10" dirty="0">
                <a:latin typeface="Tahoma"/>
                <a:cs typeface="Tahoma"/>
              </a:rPr>
              <a:t>Debido</a:t>
            </a:r>
            <a:r>
              <a:rPr sz="3200" spc="-5" dirty="0">
                <a:latin typeface="Tahoma"/>
                <a:cs typeface="Tahoma"/>
              </a:rPr>
              <a:t> </a:t>
            </a:r>
            <a:r>
              <a:rPr sz="3200" spc="20" dirty="0">
                <a:latin typeface="Tahoma"/>
                <a:cs typeface="Tahoma"/>
              </a:rPr>
              <a:t>a</a:t>
            </a:r>
            <a:r>
              <a:rPr sz="3200" spc="25" dirty="0">
                <a:latin typeface="Tahoma"/>
                <a:cs typeface="Tahoma"/>
              </a:rPr>
              <a:t> </a:t>
            </a:r>
            <a:r>
              <a:rPr sz="3200" spc="20" dirty="0">
                <a:latin typeface="Tahoma"/>
                <a:cs typeface="Tahoma"/>
              </a:rPr>
              <a:t>que</a:t>
            </a:r>
            <a:r>
              <a:rPr sz="3200" spc="25" dirty="0">
                <a:latin typeface="Tahoma"/>
                <a:cs typeface="Tahoma"/>
              </a:rPr>
              <a:t> </a:t>
            </a:r>
            <a:r>
              <a:rPr sz="3200" spc="15" dirty="0">
                <a:latin typeface="Tahoma"/>
                <a:cs typeface="Tahoma"/>
              </a:rPr>
              <a:t>hay</a:t>
            </a:r>
            <a:r>
              <a:rPr sz="3200" spc="20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tiempo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45" dirty="0">
                <a:latin typeface="Tahoma"/>
                <a:cs typeface="Tahoma"/>
              </a:rPr>
              <a:t>muerto</a:t>
            </a:r>
            <a:r>
              <a:rPr sz="3200" spc="50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o 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despilfarro </a:t>
            </a:r>
            <a:r>
              <a:rPr sz="3200" dirty="0">
                <a:latin typeface="Tahoma"/>
                <a:cs typeface="Tahoma"/>
              </a:rPr>
              <a:t>del </a:t>
            </a:r>
            <a:r>
              <a:rPr sz="3200" spc="10" dirty="0">
                <a:latin typeface="Tahoma"/>
                <a:cs typeface="Tahoma"/>
              </a:rPr>
              <a:t>mismo, </a:t>
            </a:r>
            <a:r>
              <a:rPr sz="3200" spc="25" dirty="0">
                <a:latin typeface="Tahoma"/>
                <a:cs typeface="Tahoma"/>
              </a:rPr>
              <a:t>por </a:t>
            </a:r>
            <a:r>
              <a:rPr sz="3200" spc="30" dirty="0">
                <a:latin typeface="Tahoma"/>
                <a:cs typeface="Tahoma"/>
              </a:rPr>
              <a:t>no </a:t>
            </a:r>
            <a:r>
              <a:rPr sz="3200" spc="25" dirty="0">
                <a:latin typeface="Tahoma"/>
                <a:cs typeface="Tahoma"/>
              </a:rPr>
              <a:t>contar </a:t>
            </a:r>
            <a:r>
              <a:rPr sz="3200" spc="5" dirty="0">
                <a:latin typeface="Tahoma"/>
                <a:cs typeface="Tahoma"/>
              </a:rPr>
              <a:t>con </a:t>
            </a:r>
            <a:r>
              <a:rPr sz="3200" spc="-925" dirty="0">
                <a:latin typeface="Tahoma"/>
                <a:cs typeface="Tahoma"/>
              </a:rPr>
              <a:t> </a:t>
            </a:r>
            <a:r>
              <a:rPr sz="3200" spc="55" dirty="0">
                <a:latin typeface="Tahoma"/>
                <a:cs typeface="Tahoma"/>
              </a:rPr>
              <a:t>un</a:t>
            </a:r>
            <a:r>
              <a:rPr sz="3200" spc="60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orden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o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estandarización</a:t>
            </a:r>
            <a:r>
              <a:rPr sz="3200" spc="10" dirty="0">
                <a:latin typeface="Tahoma"/>
                <a:cs typeface="Tahoma"/>
              </a:rPr>
              <a:t> </a:t>
            </a:r>
            <a:r>
              <a:rPr sz="3200" dirty="0">
                <a:latin typeface="Tahoma"/>
                <a:cs typeface="Tahoma"/>
              </a:rPr>
              <a:t>de </a:t>
            </a:r>
            <a:r>
              <a:rPr sz="3200" spc="5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herramientas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para</a:t>
            </a:r>
            <a:r>
              <a:rPr sz="3200" spc="30" dirty="0">
                <a:latin typeface="Tahoma"/>
                <a:cs typeface="Tahoma"/>
              </a:rPr>
              <a:t> </a:t>
            </a:r>
            <a:r>
              <a:rPr sz="3200" spc="-5" dirty="0">
                <a:latin typeface="Tahoma"/>
                <a:cs typeface="Tahoma"/>
              </a:rPr>
              <a:t>set</a:t>
            </a:r>
            <a:r>
              <a:rPr sz="3200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up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10" dirty="0">
                <a:latin typeface="Tahoma"/>
                <a:cs typeface="Tahoma"/>
              </a:rPr>
              <a:t>o</a:t>
            </a:r>
            <a:r>
              <a:rPr sz="3200" spc="15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materia </a:t>
            </a:r>
            <a:r>
              <a:rPr sz="3200" spc="40" dirty="0">
                <a:latin typeface="Tahoma"/>
                <a:cs typeface="Tahoma"/>
              </a:rPr>
              <a:t> </a:t>
            </a:r>
            <a:r>
              <a:rPr sz="3200" spc="35" dirty="0">
                <a:latin typeface="Tahoma"/>
                <a:cs typeface="Tahoma"/>
              </a:rPr>
              <a:t>prima</a:t>
            </a:r>
            <a:r>
              <a:rPr sz="3200" spc="-110" dirty="0">
                <a:latin typeface="Tahoma"/>
                <a:cs typeface="Tahoma"/>
              </a:rPr>
              <a:t> </a:t>
            </a:r>
            <a:r>
              <a:rPr sz="3200" spc="25" dirty="0">
                <a:latin typeface="Tahoma"/>
                <a:cs typeface="Tahoma"/>
              </a:rPr>
              <a:t>en</a:t>
            </a:r>
            <a:r>
              <a:rPr sz="3200" spc="-105" dirty="0">
                <a:latin typeface="Tahoma"/>
                <a:cs typeface="Tahoma"/>
              </a:rPr>
              <a:t> </a:t>
            </a:r>
            <a:r>
              <a:rPr sz="3200" spc="5" dirty="0">
                <a:latin typeface="Tahoma"/>
                <a:cs typeface="Tahoma"/>
              </a:rPr>
              <a:t>almacén.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486" y="0"/>
            <a:ext cx="739140" cy="15240"/>
          </a:xfrm>
          <a:custGeom>
            <a:avLst/>
            <a:gdLst/>
            <a:ahLst/>
            <a:cxnLst/>
            <a:rect l="l" t="t" r="r" b="b"/>
            <a:pathLst>
              <a:path w="739140" h="15240">
                <a:moveTo>
                  <a:pt x="0" y="0"/>
                </a:moveTo>
                <a:lnTo>
                  <a:pt x="64665" y="4654"/>
                </a:lnTo>
                <a:lnTo>
                  <a:pt x="120277" y="7978"/>
                </a:lnTo>
                <a:lnTo>
                  <a:pt x="177906" y="10786"/>
                </a:lnTo>
                <a:lnTo>
                  <a:pt x="237368" y="12992"/>
                </a:lnTo>
                <a:lnTo>
                  <a:pt x="298479" y="14507"/>
                </a:lnTo>
                <a:lnTo>
                  <a:pt x="361057" y="15245"/>
                </a:lnTo>
                <a:lnTo>
                  <a:pt x="424916" y="15118"/>
                </a:lnTo>
                <a:lnTo>
                  <a:pt x="489874" y="14039"/>
                </a:lnTo>
                <a:lnTo>
                  <a:pt x="555746" y="11920"/>
                </a:lnTo>
                <a:lnTo>
                  <a:pt x="622348" y="8673"/>
                </a:lnTo>
                <a:lnTo>
                  <a:pt x="689498" y="4211"/>
                </a:lnTo>
                <a:lnTo>
                  <a:pt x="738834" y="0"/>
                </a:lnTo>
                <a:lnTo>
                  <a:pt x="0" y="0"/>
                </a:lnTo>
                <a:close/>
              </a:path>
            </a:pathLst>
          </a:custGeom>
          <a:solidFill>
            <a:srgbClr val="2A8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6239"/>
            <a:ext cx="1761385" cy="17938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800" y="15798"/>
            <a:ext cx="17263110" cy="9779635"/>
            <a:chOff x="-232" y="85459"/>
            <a:chExt cx="17263110" cy="9779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2" y="85459"/>
              <a:ext cx="2694823" cy="40848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7453" y="2082926"/>
              <a:ext cx="15735297" cy="77819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349240" y="1501698"/>
            <a:ext cx="7589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95" dirty="0">
                <a:latin typeface="Arial"/>
                <a:cs typeface="Arial"/>
              </a:rPr>
              <a:t>Utilización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60" dirty="0">
                <a:latin typeface="Arial"/>
                <a:cs typeface="Arial"/>
              </a:rPr>
              <a:t>de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130" dirty="0">
                <a:latin typeface="Arial"/>
                <a:cs typeface="Arial"/>
              </a:rPr>
              <a:t>diagrama</a:t>
            </a:r>
            <a:r>
              <a:rPr sz="4000" b="1" spc="-20" dirty="0">
                <a:latin typeface="Arial"/>
                <a:cs typeface="Arial"/>
              </a:rPr>
              <a:t> </a:t>
            </a:r>
            <a:r>
              <a:rPr sz="4000" b="1" spc="-105" dirty="0">
                <a:latin typeface="Arial"/>
                <a:cs typeface="Arial"/>
              </a:rPr>
              <a:t>Ishikawa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93361" y="158568"/>
            <a:ext cx="3446039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135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Método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91400" y="9258300"/>
            <a:ext cx="43795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80" dirty="0">
                <a:latin typeface="Tahoma"/>
                <a:cs typeface="Tahoma"/>
              </a:rPr>
              <a:t>F</a:t>
            </a:r>
            <a:r>
              <a:rPr sz="2200" b="1" spc="5" dirty="0">
                <a:latin typeface="Tahoma"/>
                <a:cs typeface="Tahoma"/>
              </a:rPr>
              <a:t>i</a:t>
            </a:r>
            <a:r>
              <a:rPr sz="2200" b="1" spc="-150" dirty="0">
                <a:latin typeface="Tahoma"/>
                <a:cs typeface="Tahoma"/>
              </a:rPr>
              <a:t>g</a:t>
            </a:r>
            <a:r>
              <a:rPr sz="2200" b="1" spc="30" dirty="0">
                <a:latin typeface="Tahoma"/>
                <a:cs typeface="Tahoma"/>
              </a:rPr>
              <a:t>u</a:t>
            </a:r>
            <a:r>
              <a:rPr sz="2200" b="1" spc="40" dirty="0">
                <a:latin typeface="Tahoma"/>
                <a:cs typeface="Tahoma"/>
              </a:rPr>
              <a:t>r</a:t>
            </a:r>
            <a:r>
              <a:rPr sz="2200" b="1" spc="10" dirty="0">
                <a:latin typeface="Tahoma"/>
                <a:cs typeface="Tahoma"/>
              </a:rPr>
              <a:t>a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-150" dirty="0">
                <a:latin typeface="Tahoma"/>
                <a:cs typeface="Tahoma"/>
              </a:rPr>
              <a:t>1</a:t>
            </a:r>
            <a:r>
              <a:rPr sz="2200" b="1" spc="-65" dirty="0">
                <a:latin typeface="Tahoma"/>
                <a:cs typeface="Tahoma"/>
              </a:rPr>
              <a:t>.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-45" dirty="0">
                <a:latin typeface="Tahoma"/>
                <a:cs typeface="Tahoma"/>
              </a:rPr>
              <a:t>D</a:t>
            </a:r>
            <a:r>
              <a:rPr sz="2200" b="1" spc="5" dirty="0">
                <a:latin typeface="Tahoma"/>
                <a:cs typeface="Tahoma"/>
              </a:rPr>
              <a:t>ia</a:t>
            </a:r>
            <a:r>
              <a:rPr sz="2200" b="1" spc="-150" dirty="0">
                <a:latin typeface="Tahoma"/>
                <a:cs typeface="Tahoma"/>
              </a:rPr>
              <a:t>g</a:t>
            </a:r>
            <a:r>
              <a:rPr sz="2200" b="1" spc="40" dirty="0">
                <a:latin typeface="Tahoma"/>
                <a:cs typeface="Tahoma"/>
              </a:rPr>
              <a:t>r</a:t>
            </a:r>
            <a:r>
              <a:rPr sz="2200" b="1" spc="5" dirty="0">
                <a:latin typeface="Tahoma"/>
                <a:cs typeface="Tahoma"/>
              </a:rPr>
              <a:t>a</a:t>
            </a:r>
            <a:r>
              <a:rPr sz="2200" b="1" spc="55" dirty="0">
                <a:latin typeface="Tahoma"/>
                <a:cs typeface="Tahoma"/>
              </a:rPr>
              <a:t>m</a:t>
            </a:r>
            <a:r>
              <a:rPr sz="2200" b="1" spc="10" dirty="0">
                <a:latin typeface="Tahoma"/>
                <a:cs typeface="Tahoma"/>
              </a:rPr>
              <a:t>a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dirty="0">
                <a:latin typeface="Tahoma"/>
                <a:cs typeface="Tahoma"/>
              </a:rPr>
              <a:t>d</a:t>
            </a:r>
            <a:r>
              <a:rPr sz="2200" b="1" spc="-10" dirty="0">
                <a:latin typeface="Tahoma"/>
                <a:cs typeface="Tahoma"/>
              </a:rPr>
              <a:t>e</a:t>
            </a:r>
            <a:r>
              <a:rPr sz="2200" b="1" spc="-75" dirty="0">
                <a:latin typeface="Tahoma"/>
                <a:cs typeface="Tahoma"/>
              </a:rPr>
              <a:t> </a:t>
            </a:r>
            <a:r>
              <a:rPr sz="2200" b="1" spc="-340" dirty="0">
                <a:latin typeface="Tahoma"/>
                <a:cs typeface="Tahoma"/>
              </a:rPr>
              <a:t>I</a:t>
            </a:r>
            <a:r>
              <a:rPr sz="2200" b="1" spc="-45" dirty="0">
                <a:latin typeface="Tahoma"/>
                <a:cs typeface="Tahoma"/>
              </a:rPr>
              <a:t>s</a:t>
            </a:r>
            <a:r>
              <a:rPr sz="2200" b="1" spc="30" dirty="0">
                <a:latin typeface="Tahoma"/>
                <a:cs typeface="Tahoma"/>
              </a:rPr>
              <a:t>h</a:t>
            </a:r>
            <a:r>
              <a:rPr sz="2200" b="1" spc="5" dirty="0">
                <a:latin typeface="Tahoma"/>
                <a:cs typeface="Tahoma"/>
              </a:rPr>
              <a:t>i</a:t>
            </a:r>
            <a:r>
              <a:rPr sz="2200" b="1" spc="30" dirty="0">
                <a:latin typeface="Tahoma"/>
                <a:cs typeface="Tahoma"/>
              </a:rPr>
              <a:t>k</a:t>
            </a:r>
            <a:r>
              <a:rPr sz="2200" b="1" spc="5" dirty="0">
                <a:latin typeface="Tahoma"/>
                <a:cs typeface="Tahoma"/>
              </a:rPr>
              <a:t>a</a:t>
            </a:r>
            <a:r>
              <a:rPr sz="2200" b="1" spc="-80" dirty="0">
                <a:latin typeface="Tahoma"/>
                <a:cs typeface="Tahoma"/>
              </a:rPr>
              <a:t>w</a:t>
            </a:r>
            <a:r>
              <a:rPr sz="2200" b="1" spc="10" dirty="0">
                <a:latin typeface="Tahoma"/>
                <a:cs typeface="Tahoma"/>
              </a:rPr>
              <a:t>a</a:t>
            </a:r>
            <a:endParaRPr sz="2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1285" y="5830349"/>
            <a:ext cx="1807210" cy="3213100"/>
          </a:xfrm>
          <a:custGeom>
            <a:avLst/>
            <a:gdLst/>
            <a:ahLst/>
            <a:cxnLst/>
            <a:rect l="l" t="t" r="r" b="b"/>
            <a:pathLst>
              <a:path w="1807209" h="3213100">
                <a:moveTo>
                  <a:pt x="1113176" y="3048000"/>
                </a:moveTo>
                <a:lnTo>
                  <a:pt x="1204706" y="3048000"/>
                </a:lnTo>
                <a:lnTo>
                  <a:pt x="1251707" y="3073400"/>
                </a:lnTo>
                <a:lnTo>
                  <a:pt x="1263225" y="3073400"/>
                </a:lnTo>
                <a:lnTo>
                  <a:pt x="1287189" y="3086100"/>
                </a:lnTo>
                <a:lnTo>
                  <a:pt x="1298707" y="3086100"/>
                </a:lnTo>
                <a:lnTo>
                  <a:pt x="1392708" y="3111500"/>
                </a:lnTo>
                <a:lnTo>
                  <a:pt x="1413117" y="3111500"/>
                </a:lnTo>
                <a:lnTo>
                  <a:pt x="1433525" y="3124200"/>
                </a:lnTo>
                <a:lnTo>
                  <a:pt x="1474342" y="3124200"/>
                </a:lnTo>
                <a:lnTo>
                  <a:pt x="1645029" y="3162300"/>
                </a:lnTo>
                <a:lnTo>
                  <a:pt x="1731609" y="3187700"/>
                </a:lnTo>
                <a:lnTo>
                  <a:pt x="1775209" y="3187700"/>
                </a:lnTo>
                <a:lnTo>
                  <a:pt x="1797356" y="3200400"/>
                </a:lnTo>
                <a:lnTo>
                  <a:pt x="1806712" y="3200400"/>
                </a:lnTo>
                <a:lnTo>
                  <a:pt x="1806712" y="3213100"/>
                </a:lnTo>
                <a:lnTo>
                  <a:pt x="1716765" y="3200400"/>
                </a:lnTo>
                <a:lnTo>
                  <a:pt x="1625546" y="3175000"/>
                </a:lnTo>
                <a:lnTo>
                  <a:pt x="1580053" y="3175000"/>
                </a:lnTo>
                <a:lnTo>
                  <a:pt x="1450840" y="3136900"/>
                </a:lnTo>
                <a:lnTo>
                  <a:pt x="1408168" y="3136900"/>
                </a:lnTo>
                <a:lnTo>
                  <a:pt x="1365496" y="3124200"/>
                </a:lnTo>
                <a:lnTo>
                  <a:pt x="1325917" y="3111500"/>
                </a:lnTo>
                <a:lnTo>
                  <a:pt x="1283863" y="3098800"/>
                </a:lnTo>
                <a:lnTo>
                  <a:pt x="1249231" y="3098800"/>
                </a:lnTo>
                <a:lnTo>
                  <a:pt x="1202230" y="3086100"/>
                </a:lnTo>
                <a:lnTo>
                  <a:pt x="1113176" y="3048000"/>
                </a:lnTo>
                <a:close/>
              </a:path>
              <a:path w="1807209" h="3213100">
                <a:moveTo>
                  <a:pt x="862595" y="2946400"/>
                </a:moveTo>
                <a:lnTo>
                  <a:pt x="912806" y="2946400"/>
                </a:lnTo>
                <a:lnTo>
                  <a:pt x="979597" y="2984500"/>
                </a:lnTo>
                <a:lnTo>
                  <a:pt x="1157705" y="3035300"/>
                </a:lnTo>
                <a:lnTo>
                  <a:pt x="1170267" y="3048000"/>
                </a:lnTo>
                <a:lnTo>
                  <a:pt x="1091299" y="3048000"/>
                </a:lnTo>
                <a:lnTo>
                  <a:pt x="1048472" y="3035300"/>
                </a:lnTo>
                <a:lnTo>
                  <a:pt x="1026595" y="3022600"/>
                </a:lnTo>
                <a:lnTo>
                  <a:pt x="1015850" y="3022600"/>
                </a:lnTo>
                <a:lnTo>
                  <a:pt x="995287" y="3009900"/>
                </a:lnTo>
                <a:lnTo>
                  <a:pt x="984542" y="3009900"/>
                </a:lnTo>
                <a:lnTo>
                  <a:pt x="973101" y="2997200"/>
                </a:lnTo>
                <a:lnTo>
                  <a:pt x="951147" y="2997200"/>
                </a:lnTo>
                <a:lnTo>
                  <a:pt x="934681" y="2984500"/>
                </a:lnTo>
                <a:lnTo>
                  <a:pt x="918138" y="2984500"/>
                </a:lnTo>
                <a:lnTo>
                  <a:pt x="910330" y="2971800"/>
                </a:lnTo>
                <a:lnTo>
                  <a:pt x="888066" y="2959100"/>
                </a:lnTo>
                <a:lnTo>
                  <a:pt x="875698" y="2959100"/>
                </a:lnTo>
                <a:lnTo>
                  <a:pt x="862595" y="2946400"/>
                </a:lnTo>
                <a:close/>
              </a:path>
              <a:path w="1807209" h="3213100">
                <a:moveTo>
                  <a:pt x="742117" y="2870200"/>
                </a:moveTo>
                <a:lnTo>
                  <a:pt x="772809" y="2870200"/>
                </a:lnTo>
                <a:lnTo>
                  <a:pt x="785642" y="2882900"/>
                </a:lnTo>
                <a:lnTo>
                  <a:pt x="791594" y="2882900"/>
                </a:lnTo>
                <a:lnTo>
                  <a:pt x="813857" y="2895600"/>
                </a:lnTo>
                <a:lnTo>
                  <a:pt x="848490" y="2921000"/>
                </a:lnTo>
                <a:lnTo>
                  <a:pt x="890543" y="2946400"/>
                </a:lnTo>
                <a:lnTo>
                  <a:pt x="845356" y="2946400"/>
                </a:lnTo>
                <a:lnTo>
                  <a:pt x="838592" y="2933700"/>
                </a:lnTo>
                <a:lnTo>
                  <a:pt x="827151" y="2933700"/>
                </a:lnTo>
                <a:lnTo>
                  <a:pt x="820851" y="2921000"/>
                </a:lnTo>
                <a:lnTo>
                  <a:pt x="808907" y="2921000"/>
                </a:lnTo>
                <a:lnTo>
                  <a:pt x="799012" y="2908300"/>
                </a:lnTo>
                <a:lnTo>
                  <a:pt x="774275" y="2895600"/>
                </a:lnTo>
                <a:lnTo>
                  <a:pt x="766854" y="2895600"/>
                </a:lnTo>
                <a:lnTo>
                  <a:pt x="764380" y="2882900"/>
                </a:lnTo>
                <a:lnTo>
                  <a:pt x="742117" y="2870200"/>
                </a:lnTo>
                <a:close/>
              </a:path>
              <a:path w="1807209" h="3213100">
                <a:moveTo>
                  <a:pt x="734696" y="2857500"/>
                </a:moveTo>
                <a:lnTo>
                  <a:pt x="754179" y="2857500"/>
                </a:lnTo>
                <a:lnTo>
                  <a:pt x="760866" y="2870200"/>
                </a:lnTo>
                <a:lnTo>
                  <a:pt x="737169" y="2870200"/>
                </a:lnTo>
                <a:lnTo>
                  <a:pt x="734696" y="2857500"/>
                </a:lnTo>
                <a:close/>
              </a:path>
              <a:path w="1807209" h="3213100">
                <a:moveTo>
                  <a:pt x="689744" y="2819400"/>
                </a:moveTo>
                <a:lnTo>
                  <a:pt x="712435" y="2819400"/>
                </a:lnTo>
                <a:lnTo>
                  <a:pt x="739646" y="2844800"/>
                </a:lnTo>
                <a:lnTo>
                  <a:pt x="747028" y="2857500"/>
                </a:lnTo>
                <a:lnTo>
                  <a:pt x="729748" y="2857500"/>
                </a:lnTo>
                <a:lnTo>
                  <a:pt x="707485" y="2844800"/>
                </a:lnTo>
                <a:lnTo>
                  <a:pt x="705011" y="2844800"/>
                </a:lnTo>
                <a:lnTo>
                  <a:pt x="700064" y="2832100"/>
                </a:lnTo>
                <a:lnTo>
                  <a:pt x="697590" y="2832100"/>
                </a:lnTo>
                <a:lnTo>
                  <a:pt x="689744" y="2819400"/>
                </a:lnTo>
                <a:close/>
              </a:path>
              <a:path w="1807209" h="3213100">
                <a:moveTo>
                  <a:pt x="662958" y="2794000"/>
                </a:moveTo>
                <a:lnTo>
                  <a:pt x="684914" y="2794000"/>
                </a:lnTo>
                <a:lnTo>
                  <a:pt x="690596" y="2806700"/>
                </a:lnTo>
                <a:lnTo>
                  <a:pt x="695118" y="2806700"/>
                </a:lnTo>
                <a:lnTo>
                  <a:pt x="700066" y="2819400"/>
                </a:lnTo>
                <a:lnTo>
                  <a:pt x="681202" y="2819400"/>
                </a:lnTo>
                <a:lnTo>
                  <a:pt x="672196" y="2806700"/>
                </a:lnTo>
                <a:lnTo>
                  <a:pt x="662958" y="2794000"/>
                </a:lnTo>
                <a:close/>
              </a:path>
              <a:path w="1807209" h="3213100">
                <a:moveTo>
                  <a:pt x="556588" y="2667000"/>
                </a:moveTo>
                <a:lnTo>
                  <a:pt x="571432" y="2667000"/>
                </a:lnTo>
                <a:lnTo>
                  <a:pt x="593696" y="2705100"/>
                </a:lnTo>
                <a:lnTo>
                  <a:pt x="623380" y="2743200"/>
                </a:lnTo>
                <a:lnTo>
                  <a:pt x="672855" y="2794000"/>
                </a:lnTo>
                <a:lnTo>
                  <a:pt x="653063" y="2794000"/>
                </a:lnTo>
                <a:lnTo>
                  <a:pt x="648348" y="2781300"/>
                </a:lnTo>
                <a:lnTo>
                  <a:pt x="643168" y="2781300"/>
                </a:lnTo>
                <a:lnTo>
                  <a:pt x="633273" y="2768600"/>
                </a:lnTo>
                <a:lnTo>
                  <a:pt x="615957" y="2755900"/>
                </a:lnTo>
                <a:lnTo>
                  <a:pt x="611010" y="2743200"/>
                </a:lnTo>
                <a:lnTo>
                  <a:pt x="608536" y="2743200"/>
                </a:lnTo>
                <a:lnTo>
                  <a:pt x="601115" y="2730500"/>
                </a:lnTo>
                <a:lnTo>
                  <a:pt x="595974" y="2730500"/>
                </a:lnTo>
                <a:lnTo>
                  <a:pt x="591529" y="2717800"/>
                </a:lnTo>
                <a:lnTo>
                  <a:pt x="583799" y="2717800"/>
                </a:lnTo>
                <a:lnTo>
                  <a:pt x="576764" y="2705100"/>
                </a:lnTo>
                <a:lnTo>
                  <a:pt x="570193" y="2692400"/>
                </a:lnTo>
                <a:lnTo>
                  <a:pt x="556588" y="2667000"/>
                </a:lnTo>
                <a:close/>
              </a:path>
              <a:path w="1807209" h="3213100">
                <a:moveTo>
                  <a:pt x="512060" y="2286000"/>
                </a:moveTo>
                <a:lnTo>
                  <a:pt x="529380" y="2286000"/>
                </a:lnTo>
                <a:lnTo>
                  <a:pt x="521958" y="2336800"/>
                </a:lnTo>
                <a:lnTo>
                  <a:pt x="519484" y="2362200"/>
                </a:lnTo>
                <a:lnTo>
                  <a:pt x="519484" y="2387600"/>
                </a:lnTo>
                <a:lnTo>
                  <a:pt x="514537" y="2400300"/>
                </a:lnTo>
                <a:lnTo>
                  <a:pt x="517011" y="2400300"/>
                </a:lnTo>
                <a:lnTo>
                  <a:pt x="514537" y="2413000"/>
                </a:lnTo>
                <a:lnTo>
                  <a:pt x="513106" y="2425700"/>
                </a:lnTo>
                <a:lnTo>
                  <a:pt x="512372" y="2425700"/>
                </a:lnTo>
                <a:lnTo>
                  <a:pt x="512101" y="2438400"/>
                </a:lnTo>
                <a:lnTo>
                  <a:pt x="512101" y="2489200"/>
                </a:lnTo>
                <a:lnTo>
                  <a:pt x="512372" y="2501900"/>
                </a:lnTo>
                <a:lnTo>
                  <a:pt x="513106" y="2514600"/>
                </a:lnTo>
                <a:lnTo>
                  <a:pt x="514537" y="2527300"/>
                </a:lnTo>
                <a:lnTo>
                  <a:pt x="517011" y="2527300"/>
                </a:lnTo>
                <a:lnTo>
                  <a:pt x="517011" y="2540000"/>
                </a:lnTo>
                <a:lnTo>
                  <a:pt x="517436" y="2552700"/>
                </a:lnTo>
                <a:lnTo>
                  <a:pt x="518557" y="2552700"/>
                </a:lnTo>
                <a:lnTo>
                  <a:pt x="520141" y="2565400"/>
                </a:lnTo>
                <a:lnTo>
                  <a:pt x="521958" y="2565400"/>
                </a:lnTo>
                <a:lnTo>
                  <a:pt x="526905" y="2590800"/>
                </a:lnTo>
                <a:lnTo>
                  <a:pt x="529147" y="2590800"/>
                </a:lnTo>
                <a:lnTo>
                  <a:pt x="531853" y="2603500"/>
                </a:lnTo>
                <a:lnTo>
                  <a:pt x="534558" y="2603500"/>
                </a:lnTo>
                <a:lnTo>
                  <a:pt x="536800" y="2616200"/>
                </a:lnTo>
                <a:lnTo>
                  <a:pt x="541747" y="2616200"/>
                </a:lnTo>
                <a:lnTo>
                  <a:pt x="544221" y="2628900"/>
                </a:lnTo>
                <a:lnTo>
                  <a:pt x="546502" y="2628900"/>
                </a:lnTo>
                <a:lnTo>
                  <a:pt x="549478" y="2641600"/>
                </a:lnTo>
                <a:lnTo>
                  <a:pt x="552918" y="2641600"/>
                </a:lnTo>
                <a:lnTo>
                  <a:pt x="556590" y="2654300"/>
                </a:lnTo>
                <a:lnTo>
                  <a:pt x="559953" y="2654300"/>
                </a:lnTo>
                <a:lnTo>
                  <a:pt x="563084" y="2667000"/>
                </a:lnTo>
                <a:lnTo>
                  <a:pt x="551022" y="2667000"/>
                </a:lnTo>
                <a:lnTo>
                  <a:pt x="534324" y="2628900"/>
                </a:lnTo>
                <a:lnTo>
                  <a:pt x="518670" y="2590800"/>
                </a:lnTo>
                <a:lnTo>
                  <a:pt x="509432" y="2552700"/>
                </a:lnTo>
                <a:lnTo>
                  <a:pt x="505258" y="2527300"/>
                </a:lnTo>
                <a:lnTo>
                  <a:pt x="502011" y="2514600"/>
                </a:lnTo>
                <a:lnTo>
                  <a:pt x="499692" y="2489200"/>
                </a:lnTo>
                <a:lnTo>
                  <a:pt x="499692" y="2400300"/>
                </a:lnTo>
                <a:lnTo>
                  <a:pt x="501508" y="2387600"/>
                </a:lnTo>
                <a:lnTo>
                  <a:pt x="503093" y="2374900"/>
                </a:lnTo>
                <a:lnTo>
                  <a:pt x="504214" y="2362200"/>
                </a:lnTo>
                <a:lnTo>
                  <a:pt x="505064" y="2336800"/>
                </a:lnTo>
                <a:lnTo>
                  <a:pt x="506185" y="2336800"/>
                </a:lnTo>
                <a:lnTo>
                  <a:pt x="507770" y="2324100"/>
                </a:lnTo>
                <a:lnTo>
                  <a:pt x="509587" y="2311400"/>
                </a:lnTo>
                <a:lnTo>
                  <a:pt x="509587" y="2298700"/>
                </a:lnTo>
                <a:lnTo>
                  <a:pt x="512060" y="2286000"/>
                </a:lnTo>
                <a:close/>
              </a:path>
              <a:path w="1807209" h="3213100">
                <a:moveTo>
                  <a:pt x="586273" y="2082800"/>
                </a:moveTo>
                <a:lnTo>
                  <a:pt x="607611" y="2082800"/>
                </a:lnTo>
                <a:lnTo>
                  <a:pt x="603785" y="2095500"/>
                </a:lnTo>
                <a:lnTo>
                  <a:pt x="601118" y="2095500"/>
                </a:lnTo>
                <a:lnTo>
                  <a:pt x="598837" y="2108200"/>
                </a:lnTo>
                <a:lnTo>
                  <a:pt x="595861" y="2108200"/>
                </a:lnTo>
                <a:lnTo>
                  <a:pt x="592421" y="2120900"/>
                </a:lnTo>
                <a:lnTo>
                  <a:pt x="588749" y="2120900"/>
                </a:lnTo>
                <a:lnTo>
                  <a:pt x="569616" y="2159000"/>
                </a:lnTo>
                <a:lnTo>
                  <a:pt x="554117" y="2197100"/>
                </a:lnTo>
                <a:lnTo>
                  <a:pt x="551643" y="2209800"/>
                </a:lnTo>
                <a:lnTo>
                  <a:pt x="546696" y="2209800"/>
                </a:lnTo>
                <a:lnTo>
                  <a:pt x="536801" y="2260600"/>
                </a:lnTo>
                <a:lnTo>
                  <a:pt x="531853" y="2273300"/>
                </a:lnTo>
                <a:lnTo>
                  <a:pt x="531853" y="2286000"/>
                </a:lnTo>
                <a:lnTo>
                  <a:pt x="513529" y="2286000"/>
                </a:lnTo>
                <a:lnTo>
                  <a:pt x="514534" y="2273300"/>
                </a:lnTo>
                <a:lnTo>
                  <a:pt x="515539" y="2273300"/>
                </a:lnTo>
                <a:lnTo>
                  <a:pt x="517008" y="2260600"/>
                </a:lnTo>
                <a:lnTo>
                  <a:pt x="521955" y="2247900"/>
                </a:lnTo>
                <a:lnTo>
                  <a:pt x="521955" y="2235200"/>
                </a:lnTo>
                <a:lnTo>
                  <a:pt x="531851" y="2209800"/>
                </a:lnTo>
                <a:lnTo>
                  <a:pt x="531851" y="2197100"/>
                </a:lnTo>
                <a:lnTo>
                  <a:pt x="536798" y="2184400"/>
                </a:lnTo>
                <a:lnTo>
                  <a:pt x="539272" y="2184400"/>
                </a:lnTo>
                <a:lnTo>
                  <a:pt x="539272" y="2171700"/>
                </a:lnTo>
                <a:lnTo>
                  <a:pt x="544219" y="2171700"/>
                </a:lnTo>
                <a:lnTo>
                  <a:pt x="549167" y="2159000"/>
                </a:lnTo>
                <a:lnTo>
                  <a:pt x="551640" y="2146300"/>
                </a:lnTo>
                <a:lnTo>
                  <a:pt x="554114" y="2146300"/>
                </a:lnTo>
                <a:lnTo>
                  <a:pt x="559294" y="2133600"/>
                </a:lnTo>
                <a:lnTo>
                  <a:pt x="568725" y="2108200"/>
                </a:lnTo>
                <a:lnTo>
                  <a:pt x="586273" y="2082800"/>
                </a:lnTo>
                <a:close/>
              </a:path>
              <a:path w="1807209" h="3213100">
                <a:moveTo>
                  <a:pt x="593694" y="2070100"/>
                </a:moveTo>
                <a:lnTo>
                  <a:pt x="615960" y="2070100"/>
                </a:lnTo>
                <a:lnTo>
                  <a:pt x="611901" y="2082800"/>
                </a:lnTo>
                <a:lnTo>
                  <a:pt x="588746" y="2082800"/>
                </a:lnTo>
                <a:lnTo>
                  <a:pt x="593694" y="2070100"/>
                </a:lnTo>
                <a:close/>
              </a:path>
              <a:path w="1807209" h="3213100">
                <a:moveTo>
                  <a:pt x="630800" y="2006600"/>
                </a:moveTo>
                <a:lnTo>
                  <a:pt x="654728" y="2006600"/>
                </a:lnTo>
                <a:lnTo>
                  <a:pt x="650592" y="2019300"/>
                </a:lnTo>
                <a:lnTo>
                  <a:pt x="646495" y="2032000"/>
                </a:lnTo>
                <a:lnTo>
                  <a:pt x="637373" y="2044700"/>
                </a:lnTo>
                <a:lnTo>
                  <a:pt x="633276" y="2044700"/>
                </a:lnTo>
                <a:lnTo>
                  <a:pt x="625855" y="2057400"/>
                </a:lnTo>
                <a:lnTo>
                  <a:pt x="620907" y="2070100"/>
                </a:lnTo>
                <a:lnTo>
                  <a:pt x="596167" y="2070100"/>
                </a:lnTo>
                <a:lnTo>
                  <a:pt x="603163" y="2057400"/>
                </a:lnTo>
                <a:lnTo>
                  <a:pt x="609464" y="2044700"/>
                </a:lnTo>
                <a:lnTo>
                  <a:pt x="615300" y="2032000"/>
                </a:lnTo>
                <a:lnTo>
                  <a:pt x="620905" y="2019300"/>
                </a:lnTo>
                <a:lnTo>
                  <a:pt x="630800" y="2006600"/>
                </a:lnTo>
                <a:close/>
              </a:path>
              <a:path w="1807209" h="3213100">
                <a:moveTo>
                  <a:pt x="638220" y="1993900"/>
                </a:moveTo>
                <a:lnTo>
                  <a:pt x="664855" y="1993900"/>
                </a:lnTo>
                <a:lnTo>
                  <a:pt x="659559" y="2006600"/>
                </a:lnTo>
                <a:lnTo>
                  <a:pt x="633273" y="2006600"/>
                </a:lnTo>
                <a:lnTo>
                  <a:pt x="638220" y="1993900"/>
                </a:lnTo>
                <a:close/>
              </a:path>
              <a:path w="1807209" h="3213100">
                <a:moveTo>
                  <a:pt x="695116" y="1917700"/>
                </a:moveTo>
                <a:lnTo>
                  <a:pt x="729752" y="1917700"/>
                </a:lnTo>
                <a:lnTo>
                  <a:pt x="724572" y="1930400"/>
                </a:lnTo>
                <a:lnTo>
                  <a:pt x="719857" y="1930400"/>
                </a:lnTo>
                <a:lnTo>
                  <a:pt x="715141" y="1943100"/>
                </a:lnTo>
                <a:lnTo>
                  <a:pt x="704782" y="1943100"/>
                </a:lnTo>
                <a:lnTo>
                  <a:pt x="695351" y="1955800"/>
                </a:lnTo>
                <a:lnTo>
                  <a:pt x="690172" y="1968500"/>
                </a:lnTo>
                <a:lnTo>
                  <a:pt x="670382" y="1993900"/>
                </a:lnTo>
                <a:lnTo>
                  <a:pt x="640694" y="1993900"/>
                </a:lnTo>
                <a:lnTo>
                  <a:pt x="660485" y="1968500"/>
                </a:lnTo>
                <a:lnTo>
                  <a:pt x="665432" y="1955800"/>
                </a:lnTo>
                <a:lnTo>
                  <a:pt x="670379" y="1955800"/>
                </a:lnTo>
                <a:lnTo>
                  <a:pt x="676332" y="1943100"/>
                </a:lnTo>
                <a:lnTo>
                  <a:pt x="689164" y="1930400"/>
                </a:lnTo>
                <a:lnTo>
                  <a:pt x="695116" y="1917700"/>
                </a:lnTo>
                <a:close/>
              </a:path>
              <a:path w="1807209" h="3213100">
                <a:moveTo>
                  <a:pt x="702538" y="1905000"/>
                </a:moveTo>
                <a:lnTo>
                  <a:pt x="739647" y="1905000"/>
                </a:lnTo>
                <a:lnTo>
                  <a:pt x="734931" y="1917700"/>
                </a:lnTo>
                <a:lnTo>
                  <a:pt x="700064" y="1917700"/>
                </a:lnTo>
                <a:lnTo>
                  <a:pt x="702538" y="1905000"/>
                </a:lnTo>
                <a:close/>
              </a:path>
              <a:path w="1807209" h="3213100">
                <a:moveTo>
                  <a:pt x="942489" y="1701800"/>
                </a:moveTo>
                <a:lnTo>
                  <a:pt x="987019" y="1701800"/>
                </a:lnTo>
                <a:lnTo>
                  <a:pt x="974109" y="1714500"/>
                </a:lnTo>
                <a:lnTo>
                  <a:pt x="961664" y="1727200"/>
                </a:lnTo>
                <a:lnTo>
                  <a:pt x="950145" y="1727200"/>
                </a:lnTo>
                <a:lnTo>
                  <a:pt x="940018" y="1739900"/>
                </a:lnTo>
                <a:lnTo>
                  <a:pt x="930394" y="1739900"/>
                </a:lnTo>
                <a:lnTo>
                  <a:pt x="920538" y="1752600"/>
                </a:lnTo>
                <a:lnTo>
                  <a:pt x="911145" y="1752600"/>
                </a:lnTo>
                <a:lnTo>
                  <a:pt x="894757" y="1765300"/>
                </a:lnTo>
                <a:lnTo>
                  <a:pt x="885905" y="1778000"/>
                </a:lnTo>
                <a:lnTo>
                  <a:pt x="877518" y="1778000"/>
                </a:lnTo>
                <a:lnTo>
                  <a:pt x="870754" y="1790700"/>
                </a:lnTo>
                <a:lnTo>
                  <a:pt x="865188" y="1790700"/>
                </a:lnTo>
                <a:lnTo>
                  <a:pt x="854056" y="1803400"/>
                </a:lnTo>
                <a:lnTo>
                  <a:pt x="848491" y="1803400"/>
                </a:lnTo>
                <a:lnTo>
                  <a:pt x="821280" y="1828800"/>
                </a:lnTo>
                <a:lnTo>
                  <a:pt x="791595" y="1854200"/>
                </a:lnTo>
                <a:lnTo>
                  <a:pt x="749541" y="1892300"/>
                </a:lnTo>
                <a:lnTo>
                  <a:pt x="744362" y="1905000"/>
                </a:lnTo>
                <a:lnTo>
                  <a:pt x="707485" y="1905000"/>
                </a:lnTo>
                <a:lnTo>
                  <a:pt x="719854" y="1892300"/>
                </a:lnTo>
                <a:lnTo>
                  <a:pt x="734696" y="1866900"/>
                </a:lnTo>
                <a:lnTo>
                  <a:pt x="744591" y="1866900"/>
                </a:lnTo>
                <a:lnTo>
                  <a:pt x="752012" y="1854200"/>
                </a:lnTo>
                <a:lnTo>
                  <a:pt x="758004" y="1841500"/>
                </a:lnTo>
                <a:lnTo>
                  <a:pt x="764690" y="1841500"/>
                </a:lnTo>
                <a:lnTo>
                  <a:pt x="771841" y="1828800"/>
                </a:lnTo>
                <a:lnTo>
                  <a:pt x="779223" y="1828800"/>
                </a:lnTo>
                <a:lnTo>
                  <a:pt x="794530" y="1816100"/>
                </a:lnTo>
                <a:lnTo>
                  <a:pt x="810763" y="1790700"/>
                </a:lnTo>
                <a:lnTo>
                  <a:pt x="827925" y="1778000"/>
                </a:lnTo>
                <a:lnTo>
                  <a:pt x="846014" y="1765300"/>
                </a:lnTo>
                <a:lnTo>
                  <a:pt x="927647" y="1714500"/>
                </a:lnTo>
                <a:lnTo>
                  <a:pt x="942489" y="1701800"/>
                </a:lnTo>
                <a:close/>
              </a:path>
              <a:path w="1807209" h="3213100">
                <a:moveTo>
                  <a:pt x="494745" y="1600200"/>
                </a:moveTo>
                <a:lnTo>
                  <a:pt x="630375" y="1600200"/>
                </a:lnTo>
                <a:lnTo>
                  <a:pt x="648116" y="1612900"/>
                </a:lnTo>
                <a:lnTo>
                  <a:pt x="722328" y="1625600"/>
                </a:lnTo>
                <a:lnTo>
                  <a:pt x="786645" y="1638300"/>
                </a:lnTo>
                <a:lnTo>
                  <a:pt x="865804" y="1651000"/>
                </a:lnTo>
                <a:lnTo>
                  <a:pt x="895798" y="1651000"/>
                </a:lnTo>
                <a:lnTo>
                  <a:pt x="911375" y="1663700"/>
                </a:lnTo>
                <a:lnTo>
                  <a:pt x="969700" y="1663700"/>
                </a:lnTo>
                <a:lnTo>
                  <a:pt x="987017" y="1676400"/>
                </a:lnTo>
                <a:lnTo>
                  <a:pt x="1014227" y="1676400"/>
                </a:lnTo>
                <a:lnTo>
                  <a:pt x="1063701" y="1689100"/>
                </a:lnTo>
                <a:lnTo>
                  <a:pt x="1061227" y="1689100"/>
                </a:lnTo>
                <a:lnTo>
                  <a:pt x="1459497" y="1739900"/>
                </a:lnTo>
                <a:lnTo>
                  <a:pt x="1505918" y="1739900"/>
                </a:lnTo>
                <a:lnTo>
                  <a:pt x="1552571" y="1752600"/>
                </a:lnTo>
                <a:lnTo>
                  <a:pt x="1647501" y="1752600"/>
                </a:lnTo>
                <a:lnTo>
                  <a:pt x="1696164" y="1765300"/>
                </a:lnTo>
                <a:lnTo>
                  <a:pt x="1806712" y="1765300"/>
                </a:lnTo>
                <a:lnTo>
                  <a:pt x="1806712" y="1803400"/>
                </a:lnTo>
                <a:lnTo>
                  <a:pt x="1714101" y="1803400"/>
                </a:lnTo>
                <a:lnTo>
                  <a:pt x="1665129" y="1790700"/>
                </a:lnTo>
                <a:lnTo>
                  <a:pt x="1568345" y="1790700"/>
                </a:lnTo>
                <a:lnTo>
                  <a:pt x="1543839" y="1778000"/>
                </a:lnTo>
                <a:lnTo>
                  <a:pt x="1469396" y="1778000"/>
                </a:lnTo>
                <a:lnTo>
                  <a:pt x="1370447" y="1765300"/>
                </a:lnTo>
                <a:lnTo>
                  <a:pt x="1170075" y="1727200"/>
                </a:lnTo>
                <a:lnTo>
                  <a:pt x="1066178" y="1714500"/>
                </a:lnTo>
                <a:lnTo>
                  <a:pt x="987019" y="1701800"/>
                </a:lnTo>
                <a:lnTo>
                  <a:pt x="942489" y="1701800"/>
                </a:lnTo>
                <a:lnTo>
                  <a:pt x="949911" y="1689100"/>
                </a:lnTo>
                <a:lnTo>
                  <a:pt x="868277" y="1676400"/>
                </a:lnTo>
                <a:lnTo>
                  <a:pt x="771802" y="1663700"/>
                </a:lnTo>
                <a:lnTo>
                  <a:pt x="680274" y="1638300"/>
                </a:lnTo>
                <a:lnTo>
                  <a:pt x="656542" y="1638300"/>
                </a:lnTo>
                <a:lnTo>
                  <a:pt x="610005" y="1625600"/>
                </a:lnTo>
                <a:lnTo>
                  <a:pt x="586273" y="1625600"/>
                </a:lnTo>
                <a:lnTo>
                  <a:pt x="562579" y="1612900"/>
                </a:lnTo>
                <a:lnTo>
                  <a:pt x="517047" y="1612900"/>
                </a:lnTo>
                <a:lnTo>
                  <a:pt x="494745" y="1600200"/>
                </a:lnTo>
                <a:close/>
              </a:path>
              <a:path w="1807209" h="3213100">
                <a:moveTo>
                  <a:pt x="1714293" y="1346200"/>
                </a:moveTo>
                <a:lnTo>
                  <a:pt x="1793218" y="1346200"/>
                </a:lnTo>
                <a:lnTo>
                  <a:pt x="1654728" y="1397000"/>
                </a:lnTo>
                <a:lnTo>
                  <a:pt x="1553498" y="1435100"/>
                </a:lnTo>
                <a:lnTo>
                  <a:pt x="1494129" y="1460500"/>
                </a:lnTo>
                <a:lnTo>
                  <a:pt x="1422391" y="1485900"/>
                </a:lnTo>
                <a:lnTo>
                  <a:pt x="1095860" y="1638300"/>
                </a:lnTo>
                <a:lnTo>
                  <a:pt x="1084341" y="1638300"/>
                </a:lnTo>
                <a:lnTo>
                  <a:pt x="1060377" y="1651000"/>
                </a:lnTo>
                <a:lnTo>
                  <a:pt x="1048859" y="1663700"/>
                </a:lnTo>
                <a:lnTo>
                  <a:pt x="1029726" y="1663700"/>
                </a:lnTo>
                <a:lnTo>
                  <a:pt x="1024121" y="1676400"/>
                </a:lnTo>
                <a:lnTo>
                  <a:pt x="987017" y="1676400"/>
                </a:lnTo>
                <a:lnTo>
                  <a:pt x="1068649" y="1625600"/>
                </a:lnTo>
                <a:lnTo>
                  <a:pt x="1107263" y="1600200"/>
                </a:lnTo>
                <a:lnTo>
                  <a:pt x="1145644" y="1587500"/>
                </a:lnTo>
                <a:lnTo>
                  <a:pt x="1184489" y="1562100"/>
                </a:lnTo>
                <a:lnTo>
                  <a:pt x="1265311" y="1536700"/>
                </a:lnTo>
                <a:lnTo>
                  <a:pt x="1306127" y="1511300"/>
                </a:lnTo>
                <a:lnTo>
                  <a:pt x="1346944" y="1498600"/>
                </a:lnTo>
                <a:lnTo>
                  <a:pt x="1387761" y="1473200"/>
                </a:lnTo>
                <a:lnTo>
                  <a:pt x="1408169" y="1473200"/>
                </a:lnTo>
                <a:lnTo>
                  <a:pt x="1448985" y="1447800"/>
                </a:lnTo>
                <a:lnTo>
                  <a:pt x="1469393" y="1447800"/>
                </a:lnTo>
                <a:lnTo>
                  <a:pt x="1551026" y="1409700"/>
                </a:lnTo>
                <a:lnTo>
                  <a:pt x="1632660" y="1384300"/>
                </a:lnTo>
                <a:lnTo>
                  <a:pt x="1673476" y="1358900"/>
                </a:lnTo>
                <a:lnTo>
                  <a:pt x="1714293" y="1346200"/>
                </a:lnTo>
                <a:close/>
              </a:path>
              <a:path w="1807209" h="3213100">
                <a:moveTo>
                  <a:pt x="412300" y="1574800"/>
                </a:moveTo>
                <a:lnTo>
                  <a:pt x="514535" y="1574800"/>
                </a:lnTo>
                <a:lnTo>
                  <a:pt x="551641" y="1587500"/>
                </a:lnTo>
                <a:lnTo>
                  <a:pt x="581325" y="1600200"/>
                </a:lnTo>
                <a:lnTo>
                  <a:pt x="473409" y="1600200"/>
                </a:lnTo>
                <a:lnTo>
                  <a:pt x="462393" y="1587500"/>
                </a:lnTo>
                <a:lnTo>
                  <a:pt x="424553" y="1587500"/>
                </a:lnTo>
                <a:lnTo>
                  <a:pt x="412300" y="1574800"/>
                </a:lnTo>
                <a:close/>
              </a:path>
              <a:path w="1807209" h="3213100">
                <a:moveTo>
                  <a:pt x="185529" y="1460500"/>
                </a:moveTo>
                <a:lnTo>
                  <a:pt x="230056" y="1460500"/>
                </a:lnTo>
                <a:lnTo>
                  <a:pt x="247372" y="1473200"/>
                </a:lnTo>
                <a:lnTo>
                  <a:pt x="274583" y="1485900"/>
                </a:lnTo>
                <a:lnTo>
                  <a:pt x="319110" y="1511300"/>
                </a:lnTo>
                <a:lnTo>
                  <a:pt x="346321" y="1524000"/>
                </a:lnTo>
                <a:lnTo>
                  <a:pt x="385901" y="1536700"/>
                </a:lnTo>
                <a:lnTo>
                  <a:pt x="423007" y="1549400"/>
                </a:lnTo>
                <a:lnTo>
                  <a:pt x="427955" y="1549400"/>
                </a:lnTo>
                <a:lnTo>
                  <a:pt x="470008" y="1562100"/>
                </a:lnTo>
                <a:lnTo>
                  <a:pt x="492271" y="1574800"/>
                </a:lnTo>
                <a:lnTo>
                  <a:pt x="400743" y="1574800"/>
                </a:lnTo>
                <a:lnTo>
                  <a:pt x="373532" y="1562100"/>
                </a:lnTo>
                <a:lnTo>
                  <a:pt x="356216" y="1562100"/>
                </a:lnTo>
                <a:lnTo>
                  <a:pt x="333953" y="1549400"/>
                </a:lnTo>
                <a:lnTo>
                  <a:pt x="309215" y="1536700"/>
                </a:lnTo>
                <a:lnTo>
                  <a:pt x="301794" y="1536700"/>
                </a:lnTo>
                <a:lnTo>
                  <a:pt x="291899" y="1524000"/>
                </a:lnTo>
                <a:lnTo>
                  <a:pt x="264688" y="1511300"/>
                </a:lnTo>
                <a:lnTo>
                  <a:pt x="244898" y="1498600"/>
                </a:lnTo>
                <a:lnTo>
                  <a:pt x="227582" y="1498600"/>
                </a:lnTo>
                <a:lnTo>
                  <a:pt x="202845" y="1473200"/>
                </a:lnTo>
                <a:lnTo>
                  <a:pt x="185529" y="1460500"/>
                </a:lnTo>
                <a:close/>
              </a:path>
              <a:path w="1807209" h="3213100">
                <a:moveTo>
                  <a:pt x="67022" y="1346200"/>
                </a:moveTo>
                <a:lnTo>
                  <a:pt x="104553" y="1346200"/>
                </a:lnTo>
                <a:lnTo>
                  <a:pt x="110390" y="1358900"/>
                </a:lnTo>
                <a:lnTo>
                  <a:pt x="116690" y="1371600"/>
                </a:lnTo>
                <a:lnTo>
                  <a:pt x="123686" y="1371600"/>
                </a:lnTo>
                <a:lnTo>
                  <a:pt x="141002" y="1397000"/>
                </a:lnTo>
                <a:lnTo>
                  <a:pt x="165739" y="1409700"/>
                </a:lnTo>
                <a:lnTo>
                  <a:pt x="175634" y="1422400"/>
                </a:lnTo>
                <a:lnTo>
                  <a:pt x="190476" y="1435100"/>
                </a:lnTo>
                <a:lnTo>
                  <a:pt x="217687" y="1460500"/>
                </a:lnTo>
                <a:lnTo>
                  <a:pt x="170687" y="1460500"/>
                </a:lnTo>
                <a:lnTo>
                  <a:pt x="145949" y="1435100"/>
                </a:lnTo>
                <a:lnTo>
                  <a:pt x="126159" y="1409700"/>
                </a:lnTo>
                <a:lnTo>
                  <a:pt x="118738" y="1409700"/>
                </a:lnTo>
                <a:lnTo>
                  <a:pt x="89053" y="1384300"/>
                </a:lnTo>
                <a:lnTo>
                  <a:pt x="81632" y="1371600"/>
                </a:lnTo>
                <a:lnTo>
                  <a:pt x="76453" y="1358900"/>
                </a:lnTo>
                <a:lnTo>
                  <a:pt x="67022" y="1346200"/>
                </a:lnTo>
                <a:close/>
              </a:path>
              <a:path w="1807209" h="3213100">
                <a:moveTo>
                  <a:pt x="1805821" y="1320800"/>
                </a:moveTo>
                <a:lnTo>
                  <a:pt x="1806712" y="1320800"/>
                </a:lnTo>
                <a:lnTo>
                  <a:pt x="1806712" y="1346200"/>
                </a:lnTo>
                <a:lnTo>
                  <a:pt x="1725038" y="1346200"/>
                </a:lnTo>
                <a:lnTo>
                  <a:pt x="1745601" y="1333500"/>
                </a:lnTo>
                <a:lnTo>
                  <a:pt x="1756346" y="1333500"/>
                </a:lnTo>
                <a:lnTo>
                  <a:pt x="1805821" y="1320800"/>
                </a:lnTo>
                <a:close/>
              </a:path>
              <a:path w="1807209" h="3213100">
                <a:moveTo>
                  <a:pt x="7420" y="1181100"/>
                </a:moveTo>
                <a:lnTo>
                  <a:pt x="37105" y="1181100"/>
                </a:lnTo>
                <a:lnTo>
                  <a:pt x="37106" y="1206500"/>
                </a:lnTo>
                <a:lnTo>
                  <a:pt x="42053" y="1219200"/>
                </a:lnTo>
                <a:lnTo>
                  <a:pt x="44527" y="1231900"/>
                </a:lnTo>
                <a:lnTo>
                  <a:pt x="47851" y="1244600"/>
                </a:lnTo>
                <a:lnTo>
                  <a:pt x="50711" y="1244600"/>
                </a:lnTo>
                <a:lnTo>
                  <a:pt x="53571" y="1257300"/>
                </a:lnTo>
                <a:lnTo>
                  <a:pt x="56895" y="1270000"/>
                </a:lnTo>
                <a:lnTo>
                  <a:pt x="59369" y="1270000"/>
                </a:lnTo>
                <a:lnTo>
                  <a:pt x="61843" y="1282700"/>
                </a:lnTo>
                <a:lnTo>
                  <a:pt x="64317" y="1282700"/>
                </a:lnTo>
                <a:lnTo>
                  <a:pt x="66945" y="1295400"/>
                </a:lnTo>
                <a:lnTo>
                  <a:pt x="70501" y="1295400"/>
                </a:lnTo>
                <a:lnTo>
                  <a:pt x="74057" y="1308100"/>
                </a:lnTo>
                <a:lnTo>
                  <a:pt x="76685" y="1308100"/>
                </a:lnTo>
                <a:lnTo>
                  <a:pt x="81632" y="1320800"/>
                </a:lnTo>
                <a:lnTo>
                  <a:pt x="91527" y="1333500"/>
                </a:lnTo>
                <a:lnTo>
                  <a:pt x="94001" y="1333500"/>
                </a:lnTo>
                <a:lnTo>
                  <a:pt x="98949" y="1346200"/>
                </a:lnTo>
                <a:lnTo>
                  <a:pt x="61842" y="1346200"/>
                </a:lnTo>
                <a:lnTo>
                  <a:pt x="49358" y="1320800"/>
                </a:lnTo>
                <a:lnTo>
                  <a:pt x="38033" y="1295400"/>
                </a:lnTo>
                <a:lnTo>
                  <a:pt x="28099" y="1270000"/>
                </a:lnTo>
                <a:lnTo>
                  <a:pt x="19789" y="1257300"/>
                </a:lnTo>
                <a:lnTo>
                  <a:pt x="17934" y="1244600"/>
                </a:lnTo>
                <a:lnTo>
                  <a:pt x="14223" y="1231900"/>
                </a:lnTo>
                <a:lnTo>
                  <a:pt x="12368" y="1219200"/>
                </a:lnTo>
                <a:lnTo>
                  <a:pt x="7420" y="1206500"/>
                </a:lnTo>
                <a:lnTo>
                  <a:pt x="7420" y="1181100"/>
                </a:lnTo>
                <a:close/>
              </a:path>
              <a:path w="1807209" h="3213100">
                <a:moveTo>
                  <a:pt x="22881" y="1016000"/>
                </a:moveTo>
                <a:lnTo>
                  <a:pt x="47000" y="1016000"/>
                </a:lnTo>
                <a:lnTo>
                  <a:pt x="47000" y="1028700"/>
                </a:lnTo>
                <a:lnTo>
                  <a:pt x="42053" y="1041400"/>
                </a:lnTo>
                <a:lnTo>
                  <a:pt x="40197" y="1054100"/>
                </a:lnTo>
                <a:lnTo>
                  <a:pt x="36487" y="1066800"/>
                </a:lnTo>
                <a:lnTo>
                  <a:pt x="34632" y="1079500"/>
                </a:lnTo>
                <a:lnTo>
                  <a:pt x="32158" y="1079500"/>
                </a:lnTo>
                <a:lnTo>
                  <a:pt x="32158" y="1092200"/>
                </a:lnTo>
                <a:lnTo>
                  <a:pt x="27210" y="1117600"/>
                </a:lnTo>
                <a:lnTo>
                  <a:pt x="27210" y="1143000"/>
                </a:lnTo>
                <a:lnTo>
                  <a:pt x="32158" y="1143000"/>
                </a:lnTo>
                <a:lnTo>
                  <a:pt x="32158" y="1168400"/>
                </a:lnTo>
                <a:lnTo>
                  <a:pt x="34632" y="1181100"/>
                </a:lnTo>
                <a:lnTo>
                  <a:pt x="4946" y="1181100"/>
                </a:lnTo>
                <a:lnTo>
                  <a:pt x="4946" y="1168400"/>
                </a:lnTo>
                <a:lnTo>
                  <a:pt x="2473" y="1168400"/>
                </a:lnTo>
                <a:lnTo>
                  <a:pt x="0" y="1155700"/>
                </a:lnTo>
                <a:lnTo>
                  <a:pt x="0" y="1117600"/>
                </a:lnTo>
                <a:lnTo>
                  <a:pt x="2473" y="1117600"/>
                </a:lnTo>
                <a:lnTo>
                  <a:pt x="2473" y="1104900"/>
                </a:lnTo>
                <a:lnTo>
                  <a:pt x="5759" y="1092200"/>
                </a:lnTo>
                <a:lnTo>
                  <a:pt x="8348" y="1079500"/>
                </a:lnTo>
                <a:lnTo>
                  <a:pt x="10474" y="1066800"/>
                </a:lnTo>
                <a:lnTo>
                  <a:pt x="12368" y="1054100"/>
                </a:lnTo>
                <a:lnTo>
                  <a:pt x="17316" y="1041400"/>
                </a:lnTo>
                <a:lnTo>
                  <a:pt x="19171" y="1028700"/>
                </a:lnTo>
                <a:lnTo>
                  <a:pt x="22881" y="1016000"/>
                </a:lnTo>
                <a:close/>
              </a:path>
              <a:path w="1807209" h="3213100">
                <a:moveTo>
                  <a:pt x="84106" y="889000"/>
                </a:moveTo>
                <a:lnTo>
                  <a:pt x="106370" y="889000"/>
                </a:lnTo>
                <a:lnTo>
                  <a:pt x="94001" y="914400"/>
                </a:lnTo>
                <a:lnTo>
                  <a:pt x="90677" y="914400"/>
                </a:lnTo>
                <a:lnTo>
                  <a:pt x="84956" y="927100"/>
                </a:lnTo>
                <a:lnTo>
                  <a:pt x="81632" y="939800"/>
                </a:lnTo>
                <a:lnTo>
                  <a:pt x="76453" y="939800"/>
                </a:lnTo>
                <a:lnTo>
                  <a:pt x="67022" y="965200"/>
                </a:lnTo>
                <a:lnTo>
                  <a:pt x="61842" y="977900"/>
                </a:lnTo>
                <a:lnTo>
                  <a:pt x="56895" y="990600"/>
                </a:lnTo>
                <a:lnTo>
                  <a:pt x="56895" y="1003300"/>
                </a:lnTo>
                <a:lnTo>
                  <a:pt x="54421" y="1003300"/>
                </a:lnTo>
                <a:lnTo>
                  <a:pt x="49474" y="1016000"/>
                </a:lnTo>
                <a:lnTo>
                  <a:pt x="24737" y="1016000"/>
                </a:lnTo>
                <a:lnTo>
                  <a:pt x="27211" y="1003300"/>
                </a:lnTo>
                <a:lnTo>
                  <a:pt x="42053" y="965200"/>
                </a:lnTo>
                <a:lnTo>
                  <a:pt x="64316" y="927100"/>
                </a:lnTo>
                <a:lnTo>
                  <a:pt x="76685" y="901700"/>
                </a:lnTo>
                <a:lnTo>
                  <a:pt x="81632" y="901700"/>
                </a:lnTo>
                <a:lnTo>
                  <a:pt x="84106" y="889000"/>
                </a:lnTo>
                <a:close/>
              </a:path>
              <a:path w="1807209" h="3213100">
                <a:moveTo>
                  <a:pt x="126159" y="825500"/>
                </a:moveTo>
                <a:lnTo>
                  <a:pt x="149003" y="825500"/>
                </a:lnTo>
                <a:lnTo>
                  <a:pt x="143475" y="838200"/>
                </a:lnTo>
                <a:lnTo>
                  <a:pt x="115646" y="876300"/>
                </a:lnTo>
                <a:lnTo>
                  <a:pt x="106370" y="901700"/>
                </a:lnTo>
                <a:lnTo>
                  <a:pt x="106370" y="889000"/>
                </a:lnTo>
                <a:lnTo>
                  <a:pt x="89053" y="889000"/>
                </a:lnTo>
                <a:lnTo>
                  <a:pt x="95006" y="876300"/>
                </a:lnTo>
                <a:lnTo>
                  <a:pt x="107838" y="850900"/>
                </a:lnTo>
                <a:lnTo>
                  <a:pt x="113791" y="850900"/>
                </a:lnTo>
                <a:lnTo>
                  <a:pt x="119743" y="838200"/>
                </a:lnTo>
                <a:lnTo>
                  <a:pt x="126159" y="825500"/>
                </a:lnTo>
                <a:close/>
              </a:path>
              <a:path w="1807209" h="3213100">
                <a:moveTo>
                  <a:pt x="138528" y="812800"/>
                </a:moveTo>
                <a:lnTo>
                  <a:pt x="159130" y="812800"/>
                </a:lnTo>
                <a:lnTo>
                  <a:pt x="154298" y="825500"/>
                </a:lnTo>
                <a:lnTo>
                  <a:pt x="132576" y="825500"/>
                </a:lnTo>
                <a:lnTo>
                  <a:pt x="138528" y="812800"/>
                </a:lnTo>
                <a:close/>
              </a:path>
              <a:path w="1807209" h="3213100">
                <a:moveTo>
                  <a:pt x="247373" y="685800"/>
                </a:moveTo>
                <a:lnTo>
                  <a:pt x="272110" y="685800"/>
                </a:lnTo>
                <a:lnTo>
                  <a:pt x="222635" y="736600"/>
                </a:lnTo>
                <a:lnTo>
                  <a:pt x="217687" y="749300"/>
                </a:lnTo>
                <a:lnTo>
                  <a:pt x="202845" y="762000"/>
                </a:lnTo>
                <a:lnTo>
                  <a:pt x="197898" y="762000"/>
                </a:lnTo>
                <a:lnTo>
                  <a:pt x="188002" y="774700"/>
                </a:lnTo>
                <a:lnTo>
                  <a:pt x="183056" y="787400"/>
                </a:lnTo>
                <a:lnTo>
                  <a:pt x="168213" y="800100"/>
                </a:lnTo>
                <a:lnTo>
                  <a:pt x="163265" y="812800"/>
                </a:lnTo>
                <a:lnTo>
                  <a:pt x="141002" y="812800"/>
                </a:lnTo>
                <a:lnTo>
                  <a:pt x="145949" y="800100"/>
                </a:lnTo>
                <a:lnTo>
                  <a:pt x="165739" y="774700"/>
                </a:lnTo>
                <a:lnTo>
                  <a:pt x="180582" y="749300"/>
                </a:lnTo>
                <a:lnTo>
                  <a:pt x="190476" y="749300"/>
                </a:lnTo>
                <a:lnTo>
                  <a:pt x="200372" y="723900"/>
                </a:lnTo>
                <a:lnTo>
                  <a:pt x="227583" y="698500"/>
                </a:lnTo>
                <a:lnTo>
                  <a:pt x="247373" y="685800"/>
                </a:lnTo>
                <a:close/>
              </a:path>
              <a:path w="1807209" h="3213100">
                <a:moveTo>
                  <a:pt x="321584" y="622300"/>
                </a:moveTo>
                <a:lnTo>
                  <a:pt x="349221" y="622300"/>
                </a:lnTo>
                <a:lnTo>
                  <a:pt x="342921" y="635000"/>
                </a:lnTo>
                <a:lnTo>
                  <a:pt x="331480" y="635000"/>
                </a:lnTo>
                <a:lnTo>
                  <a:pt x="306742" y="660400"/>
                </a:lnTo>
                <a:lnTo>
                  <a:pt x="296847" y="673100"/>
                </a:lnTo>
                <a:lnTo>
                  <a:pt x="282005" y="685800"/>
                </a:lnTo>
                <a:lnTo>
                  <a:pt x="252320" y="685800"/>
                </a:lnTo>
                <a:lnTo>
                  <a:pt x="259741" y="673100"/>
                </a:lnTo>
                <a:lnTo>
                  <a:pt x="269636" y="660400"/>
                </a:lnTo>
                <a:lnTo>
                  <a:pt x="283667" y="660400"/>
                </a:lnTo>
                <a:lnTo>
                  <a:pt x="288498" y="647700"/>
                </a:lnTo>
                <a:lnTo>
                  <a:pt x="293794" y="647700"/>
                </a:lnTo>
                <a:lnTo>
                  <a:pt x="299321" y="635000"/>
                </a:lnTo>
                <a:lnTo>
                  <a:pt x="321584" y="622300"/>
                </a:lnTo>
                <a:close/>
              </a:path>
              <a:path w="1807209" h="3213100">
                <a:moveTo>
                  <a:pt x="341374" y="609600"/>
                </a:moveTo>
                <a:lnTo>
                  <a:pt x="368586" y="609600"/>
                </a:lnTo>
                <a:lnTo>
                  <a:pt x="366112" y="622300"/>
                </a:lnTo>
                <a:lnTo>
                  <a:pt x="331480" y="622300"/>
                </a:lnTo>
                <a:lnTo>
                  <a:pt x="341374" y="609600"/>
                </a:lnTo>
                <a:close/>
              </a:path>
              <a:path w="1807209" h="3213100">
                <a:moveTo>
                  <a:pt x="398270" y="571500"/>
                </a:moveTo>
                <a:lnTo>
                  <a:pt x="445271" y="571500"/>
                </a:lnTo>
                <a:lnTo>
                  <a:pt x="415586" y="584200"/>
                </a:lnTo>
                <a:lnTo>
                  <a:pt x="395797" y="596900"/>
                </a:lnTo>
                <a:lnTo>
                  <a:pt x="388375" y="609600"/>
                </a:lnTo>
                <a:lnTo>
                  <a:pt x="348795" y="609600"/>
                </a:lnTo>
                <a:lnTo>
                  <a:pt x="353743" y="596900"/>
                </a:lnTo>
                <a:lnTo>
                  <a:pt x="380954" y="584200"/>
                </a:lnTo>
                <a:lnTo>
                  <a:pt x="398270" y="571500"/>
                </a:lnTo>
                <a:close/>
              </a:path>
              <a:path w="1807209" h="3213100">
                <a:moveTo>
                  <a:pt x="443416" y="546100"/>
                </a:moveTo>
                <a:lnTo>
                  <a:pt x="492272" y="546100"/>
                </a:lnTo>
                <a:lnTo>
                  <a:pt x="481140" y="558800"/>
                </a:lnTo>
                <a:lnTo>
                  <a:pt x="464056" y="558800"/>
                </a:lnTo>
                <a:lnTo>
                  <a:pt x="451223" y="571500"/>
                </a:lnTo>
                <a:lnTo>
                  <a:pt x="413113" y="571500"/>
                </a:lnTo>
                <a:lnTo>
                  <a:pt x="443416" y="546100"/>
                </a:lnTo>
                <a:close/>
              </a:path>
              <a:path w="1807209" h="3213100">
                <a:moveTo>
                  <a:pt x="1234003" y="165100"/>
                </a:moveTo>
                <a:lnTo>
                  <a:pt x="1323445" y="165100"/>
                </a:lnTo>
                <a:lnTo>
                  <a:pt x="1283865" y="177800"/>
                </a:lnTo>
                <a:lnTo>
                  <a:pt x="1270452" y="190500"/>
                </a:lnTo>
                <a:lnTo>
                  <a:pt x="1256345" y="190500"/>
                </a:lnTo>
                <a:lnTo>
                  <a:pt x="1241773" y="203200"/>
                </a:lnTo>
                <a:lnTo>
                  <a:pt x="1226969" y="203200"/>
                </a:lnTo>
                <a:lnTo>
                  <a:pt x="1206483" y="215900"/>
                </a:lnTo>
                <a:lnTo>
                  <a:pt x="1185534" y="228600"/>
                </a:lnTo>
                <a:lnTo>
                  <a:pt x="1163657" y="228600"/>
                </a:lnTo>
                <a:lnTo>
                  <a:pt x="1140389" y="241300"/>
                </a:lnTo>
                <a:lnTo>
                  <a:pt x="1092460" y="266700"/>
                </a:lnTo>
                <a:lnTo>
                  <a:pt x="1069075" y="279400"/>
                </a:lnTo>
                <a:lnTo>
                  <a:pt x="1046387" y="279400"/>
                </a:lnTo>
                <a:lnTo>
                  <a:pt x="959806" y="330200"/>
                </a:lnTo>
                <a:lnTo>
                  <a:pt x="917753" y="342900"/>
                </a:lnTo>
                <a:lnTo>
                  <a:pt x="896495" y="355600"/>
                </a:lnTo>
                <a:lnTo>
                  <a:pt x="875700" y="368300"/>
                </a:lnTo>
                <a:lnTo>
                  <a:pt x="829317" y="381000"/>
                </a:lnTo>
                <a:lnTo>
                  <a:pt x="690170" y="457200"/>
                </a:lnTo>
                <a:lnTo>
                  <a:pt x="646030" y="482600"/>
                </a:lnTo>
                <a:lnTo>
                  <a:pt x="602353" y="495300"/>
                </a:lnTo>
                <a:lnTo>
                  <a:pt x="558676" y="520700"/>
                </a:lnTo>
                <a:lnTo>
                  <a:pt x="514535" y="533400"/>
                </a:lnTo>
                <a:lnTo>
                  <a:pt x="503404" y="546100"/>
                </a:lnTo>
                <a:lnTo>
                  <a:pt x="454547" y="546100"/>
                </a:lnTo>
                <a:lnTo>
                  <a:pt x="460113" y="533400"/>
                </a:lnTo>
                <a:lnTo>
                  <a:pt x="480908" y="533400"/>
                </a:lnTo>
                <a:lnTo>
                  <a:pt x="523425" y="508000"/>
                </a:lnTo>
                <a:lnTo>
                  <a:pt x="544220" y="495300"/>
                </a:lnTo>
                <a:lnTo>
                  <a:pt x="630800" y="457200"/>
                </a:lnTo>
                <a:lnTo>
                  <a:pt x="724801" y="406400"/>
                </a:lnTo>
                <a:lnTo>
                  <a:pt x="806435" y="368300"/>
                </a:lnTo>
                <a:lnTo>
                  <a:pt x="829085" y="355600"/>
                </a:lnTo>
                <a:lnTo>
                  <a:pt x="875312" y="330200"/>
                </a:lnTo>
                <a:lnTo>
                  <a:pt x="897962" y="317500"/>
                </a:lnTo>
                <a:lnTo>
                  <a:pt x="987017" y="279400"/>
                </a:lnTo>
                <a:lnTo>
                  <a:pt x="1030500" y="254000"/>
                </a:lnTo>
                <a:lnTo>
                  <a:pt x="1075143" y="241300"/>
                </a:lnTo>
                <a:lnTo>
                  <a:pt x="1120250" y="215900"/>
                </a:lnTo>
                <a:lnTo>
                  <a:pt x="1165125" y="203200"/>
                </a:lnTo>
                <a:lnTo>
                  <a:pt x="1187775" y="190500"/>
                </a:lnTo>
                <a:lnTo>
                  <a:pt x="1234003" y="165100"/>
                </a:lnTo>
                <a:close/>
              </a:path>
              <a:path w="1807209" h="3213100">
                <a:moveTo>
                  <a:pt x="1444656" y="88900"/>
                </a:moveTo>
                <a:lnTo>
                  <a:pt x="1553501" y="88900"/>
                </a:lnTo>
                <a:lnTo>
                  <a:pt x="1551028" y="101600"/>
                </a:lnTo>
                <a:lnTo>
                  <a:pt x="1511448" y="101600"/>
                </a:lnTo>
                <a:lnTo>
                  <a:pt x="1476816" y="114300"/>
                </a:lnTo>
                <a:lnTo>
                  <a:pt x="1382196" y="152400"/>
                </a:lnTo>
                <a:lnTo>
                  <a:pt x="1350656" y="152400"/>
                </a:lnTo>
                <a:lnTo>
                  <a:pt x="1337978" y="165100"/>
                </a:lnTo>
                <a:lnTo>
                  <a:pt x="1256653" y="165100"/>
                </a:lnTo>
                <a:lnTo>
                  <a:pt x="1301180" y="139700"/>
                </a:lnTo>
                <a:lnTo>
                  <a:pt x="1323444" y="139700"/>
                </a:lnTo>
                <a:lnTo>
                  <a:pt x="1367970" y="114300"/>
                </a:lnTo>
                <a:lnTo>
                  <a:pt x="1392708" y="114300"/>
                </a:lnTo>
                <a:lnTo>
                  <a:pt x="1444656" y="88900"/>
                </a:lnTo>
                <a:close/>
              </a:path>
              <a:path w="1807209" h="3213100">
                <a:moveTo>
                  <a:pt x="1495058" y="76200"/>
                </a:moveTo>
                <a:lnTo>
                  <a:pt x="1602976" y="76200"/>
                </a:lnTo>
                <a:lnTo>
                  <a:pt x="1555975" y="88900"/>
                </a:lnTo>
                <a:lnTo>
                  <a:pt x="1470205" y="88900"/>
                </a:lnTo>
                <a:lnTo>
                  <a:pt x="1495058" y="76200"/>
                </a:lnTo>
                <a:close/>
              </a:path>
              <a:path w="1807209" h="3213100">
                <a:moveTo>
                  <a:pt x="1543605" y="63500"/>
                </a:moveTo>
                <a:lnTo>
                  <a:pt x="1671853" y="63500"/>
                </a:lnTo>
                <a:lnTo>
                  <a:pt x="1649976" y="76200"/>
                </a:lnTo>
                <a:lnTo>
                  <a:pt x="1519447" y="76200"/>
                </a:lnTo>
                <a:lnTo>
                  <a:pt x="1543605" y="63500"/>
                </a:lnTo>
                <a:close/>
              </a:path>
              <a:path w="1807209" h="3213100">
                <a:moveTo>
                  <a:pt x="1806712" y="0"/>
                </a:moveTo>
                <a:lnTo>
                  <a:pt x="1806712" y="38100"/>
                </a:lnTo>
                <a:lnTo>
                  <a:pt x="1778301" y="38100"/>
                </a:lnTo>
                <a:lnTo>
                  <a:pt x="1758009" y="50800"/>
                </a:lnTo>
                <a:lnTo>
                  <a:pt x="1736557" y="50800"/>
                </a:lnTo>
                <a:lnTo>
                  <a:pt x="1714680" y="63500"/>
                </a:lnTo>
                <a:lnTo>
                  <a:pt x="1551026" y="63500"/>
                </a:lnTo>
                <a:lnTo>
                  <a:pt x="1693652" y="25400"/>
                </a:lnTo>
                <a:lnTo>
                  <a:pt x="1741503" y="25400"/>
                </a:lnTo>
                <a:lnTo>
                  <a:pt x="1806712" y="0"/>
                </a:lnTo>
                <a:close/>
              </a:path>
            </a:pathLst>
          </a:custGeom>
          <a:solidFill>
            <a:srgbClr val="C2A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7" y="7669321"/>
            <a:ext cx="1246505" cy="2618105"/>
          </a:xfrm>
          <a:custGeom>
            <a:avLst/>
            <a:gdLst/>
            <a:ahLst/>
            <a:cxnLst/>
            <a:rect l="l" t="t" r="r" b="b"/>
            <a:pathLst>
              <a:path w="1246505" h="2618104">
                <a:moveTo>
                  <a:pt x="306518" y="1840394"/>
                </a:moveTo>
                <a:lnTo>
                  <a:pt x="344347" y="1847669"/>
                </a:lnTo>
                <a:lnTo>
                  <a:pt x="408747" y="1863782"/>
                </a:lnTo>
                <a:lnTo>
                  <a:pt x="474874" y="1883932"/>
                </a:lnTo>
                <a:lnTo>
                  <a:pt x="536415" y="1908821"/>
                </a:lnTo>
                <a:lnTo>
                  <a:pt x="599682" y="1937748"/>
                </a:lnTo>
                <a:lnTo>
                  <a:pt x="614499" y="1944606"/>
                </a:lnTo>
                <a:lnTo>
                  <a:pt x="630607" y="1951585"/>
                </a:lnTo>
                <a:lnTo>
                  <a:pt x="644248" y="1959366"/>
                </a:lnTo>
                <a:lnTo>
                  <a:pt x="659239" y="1967791"/>
                </a:lnTo>
                <a:lnTo>
                  <a:pt x="666241" y="1973313"/>
                </a:lnTo>
                <a:lnTo>
                  <a:pt x="673214" y="1978575"/>
                </a:lnTo>
                <a:lnTo>
                  <a:pt x="681391" y="1983174"/>
                </a:lnTo>
                <a:lnTo>
                  <a:pt x="697572" y="1990806"/>
                </a:lnTo>
                <a:lnTo>
                  <a:pt x="705749" y="1995405"/>
                </a:lnTo>
                <a:lnTo>
                  <a:pt x="712722" y="2000667"/>
                </a:lnTo>
                <a:lnTo>
                  <a:pt x="719724" y="2006189"/>
                </a:lnTo>
                <a:lnTo>
                  <a:pt x="730986" y="2015556"/>
                </a:lnTo>
                <a:lnTo>
                  <a:pt x="744802" y="2024904"/>
                </a:lnTo>
                <a:lnTo>
                  <a:pt x="757413" y="2034915"/>
                </a:lnTo>
                <a:lnTo>
                  <a:pt x="785338" y="2056265"/>
                </a:lnTo>
                <a:lnTo>
                  <a:pt x="813153" y="2076615"/>
                </a:lnTo>
                <a:lnTo>
                  <a:pt x="827118" y="2087312"/>
                </a:lnTo>
                <a:lnTo>
                  <a:pt x="880377" y="2129685"/>
                </a:lnTo>
                <a:lnTo>
                  <a:pt x="930081" y="2174566"/>
                </a:lnTo>
                <a:lnTo>
                  <a:pt x="941754" y="2187632"/>
                </a:lnTo>
                <a:lnTo>
                  <a:pt x="966245" y="2212580"/>
                </a:lnTo>
                <a:lnTo>
                  <a:pt x="977918" y="2225646"/>
                </a:lnTo>
                <a:lnTo>
                  <a:pt x="989634" y="2239104"/>
                </a:lnTo>
                <a:lnTo>
                  <a:pt x="1002583" y="2252161"/>
                </a:lnTo>
                <a:lnTo>
                  <a:pt x="1015475" y="2264695"/>
                </a:lnTo>
                <a:lnTo>
                  <a:pt x="1025755" y="2276726"/>
                </a:lnTo>
                <a:lnTo>
                  <a:pt x="1034724" y="2288463"/>
                </a:lnTo>
                <a:lnTo>
                  <a:pt x="1044984" y="2300320"/>
                </a:lnTo>
                <a:lnTo>
                  <a:pt x="1056565" y="2312559"/>
                </a:lnTo>
                <a:lnTo>
                  <a:pt x="1066971" y="2325722"/>
                </a:lnTo>
                <a:lnTo>
                  <a:pt x="1090412" y="2352725"/>
                </a:lnTo>
                <a:lnTo>
                  <a:pt x="1100871" y="2366366"/>
                </a:lnTo>
                <a:lnTo>
                  <a:pt x="1110067" y="2380147"/>
                </a:lnTo>
                <a:lnTo>
                  <a:pt x="1120526" y="2393789"/>
                </a:lnTo>
                <a:lnTo>
                  <a:pt x="1138919" y="2421352"/>
                </a:lnTo>
                <a:lnTo>
                  <a:pt x="1146853" y="2435274"/>
                </a:lnTo>
                <a:lnTo>
                  <a:pt x="1157538" y="2450960"/>
                </a:lnTo>
                <a:lnTo>
                  <a:pt x="1165671" y="2466666"/>
                </a:lnTo>
                <a:lnTo>
                  <a:pt x="1173745" y="2481850"/>
                </a:lnTo>
                <a:lnTo>
                  <a:pt x="1189714" y="2510607"/>
                </a:lnTo>
                <a:lnTo>
                  <a:pt x="1205795" y="2540365"/>
                </a:lnTo>
                <a:lnTo>
                  <a:pt x="1213778" y="2554722"/>
                </a:lnTo>
                <a:lnTo>
                  <a:pt x="1223027" y="2568982"/>
                </a:lnTo>
                <a:lnTo>
                  <a:pt x="1231101" y="2584166"/>
                </a:lnTo>
                <a:lnTo>
                  <a:pt x="1239233" y="2599872"/>
                </a:lnTo>
                <a:lnTo>
                  <a:pt x="1246132" y="2615979"/>
                </a:lnTo>
                <a:lnTo>
                  <a:pt x="1246321" y="2617678"/>
                </a:lnTo>
                <a:lnTo>
                  <a:pt x="1222041" y="2617662"/>
                </a:lnTo>
                <a:lnTo>
                  <a:pt x="1213365" y="2597059"/>
                </a:lnTo>
                <a:lnTo>
                  <a:pt x="1163416" y="2503921"/>
                </a:lnTo>
                <a:lnTo>
                  <a:pt x="1150358" y="2478365"/>
                </a:lnTo>
                <a:lnTo>
                  <a:pt x="1107800" y="2405774"/>
                </a:lnTo>
                <a:lnTo>
                  <a:pt x="1102056" y="2400067"/>
                </a:lnTo>
                <a:lnTo>
                  <a:pt x="1097574" y="2394221"/>
                </a:lnTo>
                <a:lnTo>
                  <a:pt x="1074467" y="2358723"/>
                </a:lnTo>
                <a:lnTo>
                  <a:pt x="1047834" y="2325995"/>
                </a:lnTo>
                <a:lnTo>
                  <a:pt x="1037656" y="2314877"/>
                </a:lnTo>
                <a:lnTo>
                  <a:pt x="961818" y="2230252"/>
                </a:lnTo>
                <a:lnTo>
                  <a:pt x="950334" y="2218883"/>
                </a:lnTo>
                <a:lnTo>
                  <a:pt x="938878" y="2207775"/>
                </a:lnTo>
                <a:lnTo>
                  <a:pt x="930006" y="2196909"/>
                </a:lnTo>
                <a:lnTo>
                  <a:pt x="919958" y="2186967"/>
                </a:lnTo>
                <a:lnTo>
                  <a:pt x="909958" y="2177460"/>
                </a:lnTo>
                <a:lnTo>
                  <a:pt x="899929" y="2167691"/>
                </a:lnTo>
                <a:lnTo>
                  <a:pt x="889842" y="2157401"/>
                </a:lnTo>
                <a:lnTo>
                  <a:pt x="878406" y="2146467"/>
                </a:lnTo>
                <a:lnTo>
                  <a:pt x="867014" y="2135925"/>
                </a:lnTo>
                <a:lnTo>
                  <a:pt x="843199" y="2117070"/>
                </a:lnTo>
                <a:lnTo>
                  <a:pt x="831806" y="2106527"/>
                </a:lnTo>
                <a:lnTo>
                  <a:pt x="820370" y="2095594"/>
                </a:lnTo>
                <a:lnTo>
                  <a:pt x="807759" y="2085583"/>
                </a:lnTo>
                <a:lnTo>
                  <a:pt x="795206" y="2076095"/>
                </a:lnTo>
                <a:lnTo>
                  <a:pt x="782682" y="2066868"/>
                </a:lnTo>
                <a:lnTo>
                  <a:pt x="757464" y="2046891"/>
                </a:lnTo>
                <a:lnTo>
                  <a:pt x="732333" y="2027697"/>
                </a:lnTo>
                <a:lnTo>
                  <a:pt x="705999" y="2009166"/>
                </a:lnTo>
                <a:lnTo>
                  <a:pt x="680955" y="1990755"/>
                </a:lnTo>
                <a:lnTo>
                  <a:pt x="673953" y="1985232"/>
                </a:lnTo>
                <a:lnTo>
                  <a:pt x="666980" y="1979971"/>
                </a:lnTo>
                <a:lnTo>
                  <a:pt x="660065" y="1975231"/>
                </a:lnTo>
                <a:lnTo>
                  <a:pt x="653237" y="1971276"/>
                </a:lnTo>
                <a:lnTo>
                  <a:pt x="646235" y="1965753"/>
                </a:lnTo>
                <a:lnTo>
                  <a:pt x="638000" y="1960631"/>
                </a:lnTo>
                <a:lnTo>
                  <a:pt x="631085" y="1955892"/>
                </a:lnTo>
                <a:lnTo>
                  <a:pt x="622994" y="1952076"/>
                </a:lnTo>
                <a:lnTo>
                  <a:pt x="551459" y="1917724"/>
                </a:lnTo>
                <a:lnTo>
                  <a:pt x="533895" y="1909144"/>
                </a:lnTo>
                <a:lnTo>
                  <a:pt x="515098" y="1900966"/>
                </a:lnTo>
                <a:lnTo>
                  <a:pt x="496359" y="1893309"/>
                </a:lnTo>
                <a:lnTo>
                  <a:pt x="477707" y="1886437"/>
                </a:lnTo>
                <a:lnTo>
                  <a:pt x="475183" y="1886717"/>
                </a:lnTo>
                <a:lnTo>
                  <a:pt x="472349" y="1884212"/>
                </a:lnTo>
                <a:lnTo>
                  <a:pt x="469825" y="1884492"/>
                </a:lnTo>
                <a:lnTo>
                  <a:pt x="453982" y="1879906"/>
                </a:lnTo>
                <a:lnTo>
                  <a:pt x="426084" y="1870315"/>
                </a:lnTo>
                <a:lnTo>
                  <a:pt x="411503" y="1865590"/>
                </a:lnTo>
                <a:lnTo>
                  <a:pt x="395709" y="1861439"/>
                </a:lnTo>
                <a:lnTo>
                  <a:pt x="366761" y="1853903"/>
                </a:lnTo>
                <a:lnTo>
                  <a:pt x="349705" y="1849893"/>
                </a:lnTo>
                <a:lnTo>
                  <a:pt x="332605" y="1845491"/>
                </a:lnTo>
                <a:lnTo>
                  <a:pt x="313009" y="1841630"/>
                </a:lnTo>
                <a:lnTo>
                  <a:pt x="306518" y="1840394"/>
                </a:lnTo>
                <a:close/>
              </a:path>
              <a:path w="1246505" h="2618104">
                <a:moveTo>
                  <a:pt x="1000796" y="842976"/>
                </a:moveTo>
                <a:lnTo>
                  <a:pt x="993879" y="780658"/>
                </a:lnTo>
                <a:lnTo>
                  <a:pt x="996750" y="795010"/>
                </a:lnTo>
                <a:lnTo>
                  <a:pt x="1000309" y="827082"/>
                </a:lnTo>
                <a:lnTo>
                  <a:pt x="1000796" y="842976"/>
                </a:lnTo>
                <a:close/>
              </a:path>
              <a:path w="1246505" h="2618104">
                <a:moveTo>
                  <a:pt x="521" y="27728"/>
                </a:moveTo>
                <a:lnTo>
                  <a:pt x="0" y="0"/>
                </a:lnTo>
                <a:lnTo>
                  <a:pt x="29694" y="2753"/>
                </a:lnTo>
                <a:lnTo>
                  <a:pt x="60718" y="5962"/>
                </a:lnTo>
                <a:lnTo>
                  <a:pt x="91799" y="9693"/>
                </a:lnTo>
                <a:lnTo>
                  <a:pt x="124230" y="14068"/>
                </a:lnTo>
                <a:lnTo>
                  <a:pt x="138573" y="16661"/>
                </a:lnTo>
                <a:lnTo>
                  <a:pt x="154150" y="18853"/>
                </a:lnTo>
                <a:lnTo>
                  <a:pt x="168407" y="20663"/>
                </a:lnTo>
                <a:lnTo>
                  <a:pt x="183839" y="21549"/>
                </a:lnTo>
                <a:lnTo>
                  <a:pt x="198008" y="22576"/>
                </a:lnTo>
                <a:lnTo>
                  <a:pt x="212265" y="24386"/>
                </a:lnTo>
                <a:lnTo>
                  <a:pt x="226580" y="26718"/>
                </a:lnTo>
                <a:lnTo>
                  <a:pt x="240923" y="29311"/>
                </a:lnTo>
                <a:lnTo>
                  <a:pt x="272202" y="34827"/>
                </a:lnTo>
                <a:lnTo>
                  <a:pt x="333847" y="49131"/>
                </a:lnTo>
                <a:lnTo>
                  <a:pt x="377578" y="63221"/>
                </a:lnTo>
                <a:lnTo>
                  <a:pt x="406951" y="74587"/>
                </a:lnTo>
                <a:lnTo>
                  <a:pt x="421579" y="79747"/>
                </a:lnTo>
                <a:lnTo>
                  <a:pt x="434999" y="85527"/>
                </a:lnTo>
                <a:lnTo>
                  <a:pt x="448563" y="92612"/>
                </a:lnTo>
                <a:lnTo>
                  <a:pt x="460923" y="100359"/>
                </a:lnTo>
                <a:lnTo>
                  <a:pt x="474516" y="107706"/>
                </a:lnTo>
                <a:lnTo>
                  <a:pt x="528716" y="135524"/>
                </a:lnTo>
                <a:lnTo>
                  <a:pt x="542314" y="142914"/>
                </a:lnTo>
                <a:lnTo>
                  <a:pt x="555970" y="150826"/>
                </a:lnTo>
                <a:lnTo>
                  <a:pt x="568364" y="158878"/>
                </a:lnTo>
                <a:lnTo>
                  <a:pt x="580700" y="166407"/>
                </a:lnTo>
                <a:lnTo>
                  <a:pt x="591735" y="173729"/>
                </a:lnTo>
                <a:lnTo>
                  <a:pt x="604090" y="181433"/>
                </a:lnTo>
                <a:lnTo>
                  <a:pt x="616561" y="190181"/>
                </a:lnTo>
                <a:lnTo>
                  <a:pt x="629206" y="200496"/>
                </a:lnTo>
                <a:lnTo>
                  <a:pt x="640642" y="211430"/>
                </a:lnTo>
                <a:lnTo>
                  <a:pt x="653253" y="221440"/>
                </a:lnTo>
                <a:lnTo>
                  <a:pt x="665807" y="230929"/>
                </a:lnTo>
                <a:lnTo>
                  <a:pt x="703374" y="258566"/>
                </a:lnTo>
                <a:lnTo>
                  <a:pt x="727185" y="277378"/>
                </a:lnTo>
                <a:lnTo>
                  <a:pt x="751053" y="296712"/>
                </a:lnTo>
                <a:lnTo>
                  <a:pt x="773746" y="316969"/>
                </a:lnTo>
                <a:lnTo>
                  <a:pt x="783973" y="328522"/>
                </a:lnTo>
                <a:lnTo>
                  <a:pt x="805689" y="351487"/>
                </a:lnTo>
                <a:lnTo>
                  <a:pt x="815916" y="363040"/>
                </a:lnTo>
                <a:lnTo>
                  <a:pt x="824929" y="375167"/>
                </a:lnTo>
                <a:lnTo>
                  <a:pt x="843070" y="400467"/>
                </a:lnTo>
                <a:lnTo>
                  <a:pt x="861101" y="424767"/>
                </a:lnTo>
                <a:lnTo>
                  <a:pt x="870205" y="437721"/>
                </a:lnTo>
                <a:lnTo>
                  <a:pt x="883510" y="465497"/>
                </a:lnTo>
                <a:lnTo>
                  <a:pt x="891488" y="479810"/>
                </a:lnTo>
                <a:lnTo>
                  <a:pt x="898232" y="494524"/>
                </a:lnTo>
                <a:lnTo>
                  <a:pt x="903656" y="508857"/>
                </a:lnTo>
                <a:lnTo>
                  <a:pt x="910198" y="521744"/>
                </a:lnTo>
                <a:lnTo>
                  <a:pt x="915429" y="534335"/>
                </a:lnTo>
                <a:lnTo>
                  <a:pt x="920746" y="547710"/>
                </a:lnTo>
                <a:lnTo>
                  <a:pt x="926122" y="561607"/>
                </a:lnTo>
                <a:lnTo>
                  <a:pt x="932789" y="575626"/>
                </a:lnTo>
                <a:lnTo>
                  <a:pt x="938151" y="589392"/>
                </a:lnTo>
                <a:lnTo>
                  <a:pt x="951282" y="615601"/>
                </a:lnTo>
                <a:lnTo>
                  <a:pt x="963714" y="658540"/>
                </a:lnTo>
                <a:lnTo>
                  <a:pt x="969216" y="673568"/>
                </a:lnTo>
                <a:lnTo>
                  <a:pt x="973542" y="689520"/>
                </a:lnTo>
                <a:lnTo>
                  <a:pt x="976654" y="706048"/>
                </a:lnTo>
                <a:lnTo>
                  <a:pt x="985287" y="737778"/>
                </a:lnTo>
                <a:lnTo>
                  <a:pt x="988225" y="752739"/>
                </a:lnTo>
                <a:lnTo>
                  <a:pt x="992329" y="766689"/>
                </a:lnTo>
                <a:lnTo>
                  <a:pt x="1002544" y="858730"/>
                </a:lnTo>
                <a:lnTo>
                  <a:pt x="1001826" y="875286"/>
                </a:lnTo>
                <a:lnTo>
                  <a:pt x="1003578" y="937120"/>
                </a:lnTo>
                <a:lnTo>
                  <a:pt x="1005394" y="953482"/>
                </a:lnTo>
                <a:lnTo>
                  <a:pt x="1004967" y="961151"/>
                </a:lnTo>
                <a:lnTo>
                  <a:pt x="1004453" y="968036"/>
                </a:lnTo>
                <a:lnTo>
                  <a:pt x="1002673" y="975018"/>
                </a:lnTo>
                <a:lnTo>
                  <a:pt x="1000489" y="989887"/>
                </a:lnTo>
                <a:lnTo>
                  <a:pt x="998709" y="996869"/>
                </a:lnTo>
                <a:lnTo>
                  <a:pt x="996497" y="1011476"/>
                </a:lnTo>
                <a:lnTo>
                  <a:pt x="991702" y="1025841"/>
                </a:lnTo>
                <a:lnTo>
                  <a:pt x="990819" y="1029397"/>
                </a:lnTo>
                <a:lnTo>
                  <a:pt x="964807" y="795030"/>
                </a:lnTo>
                <a:lnTo>
                  <a:pt x="962246" y="783464"/>
                </a:lnTo>
                <a:lnTo>
                  <a:pt x="960888" y="771236"/>
                </a:lnTo>
                <a:lnTo>
                  <a:pt x="958240" y="758886"/>
                </a:lnTo>
                <a:lnTo>
                  <a:pt x="956801" y="745917"/>
                </a:lnTo>
                <a:lnTo>
                  <a:pt x="954041" y="732567"/>
                </a:lnTo>
                <a:lnTo>
                  <a:pt x="950019" y="719356"/>
                </a:lnTo>
                <a:lnTo>
                  <a:pt x="947318" y="706528"/>
                </a:lnTo>
                <a:lnTo>
                  <a:pt x="944049" y="700107"/>
                </a:lnTo>
                <a:lnTo>
                  <a:pt x="941184" y="685799"/>
                </a:lnTo>
                <a:lnTo>
                  <a:pt x="937915" y="679377"/>
                </a:lnTo>
                <a:lnTo>
                  <a:pt x="914577" y="607251"/>
                </a:lnTo>
                <a:lnTo>
                  <a:pt x="870269" y="495866"/>
                </a:lnTo>
                <a:lnTo>
                  <a:pt x="844432" y="447278"/>
                </a:lnTo>
                <a:lnTo>
                  <a:pt x="842474" y="441152"/>
                </a:lnTo>
                <a:lnTo>
                  <a:pt x="836034" y="429179"/>
                </a:lnTo>
                <a:lnTo>
                  <a:pt x="831552" y="423332"/>
                </a:lnTo>
                <a:lnTo>
                  <a:pt x="825754" y="417147"/>
                </a:lnTo>
                <a:lnTo>
                  <a:pt x="821132" y="410039"/>
                </a:lnTo>
                <a:lnTo>
                  <a:pt x="816452" y="402409"/>
                </a:lnTo>
                <a:lnTo>
                  <a:pt x="810480" y="394657"/>
                </a:lnTo>
                <a:lnTo>
                  <a:pt x="805814" y="387157"/>
                </a:lnTo>
                <a:lnTo>
                  <a:pt x="794074" y="373481"/>
                </a:lnTo>
                <a:lnTo>
                  <a:pt x="788146" y="366122"/>
                </a:lnTo>
                <a:lnTo>
                  <a:pt x="750691" y="327987"/>
                </a:lnTo>
                <a:lnTo>
                  <a:pt x="729492" y="309678"/>
                </a:lnTo>
                <a:lnTo>
                  <a:pt x="708380" y="292153"/>
                </a:lnTo>
                <a:lnTo>
                  <a:pt x="686064" y="275290"/>
                </a:lnTo>
                <a:lnTo>
                  <a:pt x="663776" y="258688"/>
                </a:lnTo>
                <a:lnTo>
                  <a:pt x="620010" y="221253"/>
                </a:lnTo>
                <a:lnTo>
                  <a:pt x="574337" y="189669"/>
                </a:lnTo>
                <a:lnTo>
                  <a:pt x="552286" y="175200"/>
                </a:lnTo>
                <a:lnTo>
                  <a:pt x="546619" y="170190"/>
                </a:lnTo>
                <a:lnTo>
                  <a:pt x="537474" y="168385"/>
                </a:lnTo>
                <a:lnTo>
                  <a:pt x="531807" y="163375"/>
                </a:lnTo>
                <a:lnTo>
                  <a:pt x="520830" y="156576"/>
                </a:lnTo>
                <a:lnTo>
                  <a:pt x="508649" y="150439"/>
                </a:lnTo>
                <a:lnTo>
                  <a:pt x="484228" y="137642"/>
                </a:lnTo>
                <a:lnTo>
                  <a:pt x="470683" y="130731"/>
                </a:lnTo>
                <a:lnTo>
                  <a:pt x="430338" y="112609"/>
                </a:lnTo>
                <a:lnTo>
                  <a:pt x="401023" y="101765"/>
                </a:lnTo>
                <a:lnTo>
                  <a:pt x="387598" y="95942"/>
                </a:lnTo>
                <a:lnTo>
                  <a:pt x="374232" y="90641"/>
                </a:lnTo>
                <a:lnTo>
                  <a:pt x="363492" y="85974"/>
                </a:lnTo>
                <a:lnTo>
                  <a:pt x="351576" y="82230"/>
                </a:lnTo>
                <a:lnTo>
                  <a:pt x="339718" y="79009"/>
                </a:lnTo>
                <a:lnTo>
                  <a:pt x="327889" y="76048"/>
                </a:lnTo>
                <a:lnTo>
                  <a:pt x="317197" y="71816"/>
                </a:lnTo>
                <a:lnTo>
                  <a:pt x="305388" y="69030"/>
                </a:lnTo>
                <a:lnTo>
                  <a:pt x="294899" y="66626"/>
                </a:lnTo>
                <a:lnTo>
                  <a:pt x="284381" y="63960"/>
                </a:lnTo>
                <a:lnTo>
                  <a:pt x="224462" y="53694"/>
                </a:lnTo>
                <a:lnTo>
                  <a:pt x="176498" y="47519"/>
                </a:lnTo>
                <a:lnTo>
                  <a:pt x="158542" y="46913"/>
                </a:lnTo>
                <a:lnTo>
                  <a:pt x="126242" y="43713"/>
                </a:lnTo>
                <a:lnTo>
                  <a:pt x="96408" y="39711"/>
                </a:lnTo>
                <a:lnTo>
                  <a:pt x="65313" y="35850"/>
                </a:lnTo>
                <a:lnTo>
                  <a:pt x="35537" y="32370"/>
                </a:lnTo>
                <a:lnTo>
                  <a:pt x="521" y="27728"/>
                </a:lnTo>
                <a:close/>
              </a:path>
              <a:path w="1246505" h="2618104">
                <a:moveTo>
                  <a:pt x="648781" y="1574225"/>
                </a:moveTo>
                <a:lnTo>
                  <a:pt x="684704" y="1540986"/>
                </a:lnTo>
                <a:lnTo>
                  <a:pt x="720858" y="1509836"/>
                </a:lnTo>
                <a:lnTo>
                  <a:pt x="789767" y="1451437"/>
                </a:lnTo>
                <a:lnTo>
                  <a:pt x="796833" y="1446028"/>
                </a:lnTo>
                <a:lnTo>
                  <a:pt x="802608" y="1440497"/>
                </a:lnTo>
                <a:lnTo>
                  <a:pt x="807179" y="1435628"/>
                </a:lnTo>
                <a:lnTo>
                  <a:pt x="810633" y="1432205"/>
                </a:lnTo>
                <a:lnTo>
                  <a:pt x="818541" y="1422869"/>
                </a:lnTo>
                <a:lnTo>
                  <a:pt x="824878" y="1410887"/>
                </a:lnTo>
                <a:lnTo>
                  <a:pt x="842292" y="1383579"/>
                </a:lnTo>
                <a:lnTo>
                  <a:pt x="848421" y="1369727"/>
                </a:lnTo>
                <a:lnTo>
                  <a:pt x="892731" y="1262383"/>
                </a:lnTo>
                <a:lnTo>
                  <a:pt x="911484" y="1201093"/>
                </a:lnTo>
                <a:lnTo>
                  <a:pt x="927713" y="1140083"/>
                </a:lnTo>
                <a:lnTo>
                  <a:pt x="931188" y="1125336"/>
                </a:lnTo>
                <a:lnTo>
                  <a:pt x="934720" y="1111111"/>
                </a:lnTo>
                <a:lnTo>
                  <a:pt x="939515" y="1096745"/>
                </a:lnTo>
                <a:lnTo>
                  <a:pt x="944252" y="1081858"/>
                </a:lnTo>
                <a:lnTo>
                  <a:pt x="947726" y="1067111"/>
                </a:lnTo>
                <a:lnTo>
                  <a:pt x="957315" y="1038380"/>
                </a:lnTo>
                <a:lnTo>
                  <a:pt x="962052" y="1023493"/>
                </a:lnTo>
                <a:lnTo>
                  <a:pt x="966174" y="1014577"/>
                </a:lnTo>
                <a:lnTo>
                  <a:pt x="969033" y="1005801"/>
                </a:lnTo>
                <a:lnTo>
                  <a:pt x="972227" y="988530"/>
                </a:lnTo>
                <a:lnTo>
                  <a:pt x="975447" y="959978"/>
                </a:lnTo>
                <a:lnTo>
                  <a:pt x="974932" y="909285"/>
                </a:lnTo>
                <a:lnTo>
                  <a:pt x="971893" y="858872"/>
                </a:lnTo>
                <a:lnTo>
                  <a:pt x="990819" y="1029397"/>
                </a:lnTo>
                <a:lnTo>
                  <a:pt x="988170" y="1040066"/>
                </a:lnTo>
                <a:lnTo>
                  <a:pt x="983433" y="1054954"/>
                </a:lnTo>
                <a:lnTo>
                  <a:pt x="964679" y="1116244"/>
                </a:lnTo>
                <a:lnTo>
                  <a:pt x="926044" y="1251681"/>
                </a:lnTo>
                <a:lnTo>
                  <a:pt x="921157" y="1265220"/>
                </a:lnTo>
                <a:lnTo>
                  <a:pt x="916329" y="1279280"/>
                </a:lnTo>
                <a:lnTo>
                  <a:pt x="910325" y="1294264"/>
                </a:lnTo>
                <a:lnTo>
                  <a:pt x="904413" y="1310075"/>
                </a:lnTo>
                <a:lnTo>
                  <a:pt x="897239" y="1326026"/>
                </a:lnTo>
                <a:lnTo>
                  <a:pt x="892473" y="1340652"/>
                </a:lnTo>
                <a:lnTo>
                  <a:pt x="886213" y="1353330"/>
                </a:lnTo>
                <a:lnTo>
                  <a:pt x="865605" y="1397909"/>
                </a:lnTo>
                <a:lnTo>
                  <a:pt x="860269" y="1407400"/>
                </a:lnTo>
                <a:lnTo>
                  <a:pt x="849714" y="1427427"/>
                </a:lnTo>
                <a:lnTo>
                  <a:pt x="841854" y="1437198"/>
                </a:lnTo>
                <a:lnTo>
                  <a:pt x="835155" y="1445915"/>
                </a:lnTo>
                <a:lnTo>
                  <a:pt x="827106" y="1453989"/>
                </a:lnTo>
                <a:lnTo>
                  <a:pt x="819000" y="1461541"/>
                </a:lnTo>
                <a:lnTo>
                  <a:pt x="812127" y="1468692"/>
                </a:lnTo>
                <a:lnTo>
                  <a:pt x="778304" y="1497821"/>
                </a:lnTo>
                <a:lnTo>
                  <a:pt x="754962" y="1517769"/>
                </a:lnTo>
                <a:lnTo>
                  <a:pt x="709656" y="1558569"/>
                </a:lnTo>
                <a:lnTo>
                  <a:pt x="686314" y="1578517"/>
                </a:lnTo>
                <a:lnTo>
                  <a:pt x="679383" y="1585146"/>
                </a:lnTo>
                <a:lnTo>
                  <a:pt x="672365" y="1590991"/>
                </a:lnTo>
                <a:lnTo>
                  <a:pt x="666551" y="1596174"/>
                </a:lnTo>
                <a:lnTo>
                  <a:pt x="660708" y="1601095"/>
                </a:lnTo>
                <a:lnTo>
                  <a:pt x="654812" y="1605539"/>
                </a:lnTo>
                <a:lnTo>
                  <a:pt x="651306" y="1573945"/>
                </a:lnTo>
                <a:lnTo>
                  <a:pt x="648781" y="1574225"/>
                </a:lnTo>
                <a:close/>
              </a:path>
              <a:path w="1246505" h="2618104">
                <a:moveTo>
                  <a:pt x="79712" y="1823469"/>
                </a:moveTo>
                <a:lnTo>
                  <a:pt x="78167" y="1809543"/>
                </a:lnTo>
                <a:lnTo>
                  <a:pt x="79764" y="1800908"/>
                </a:lnTo>
                <a:lnTo>
                  <a:pt x="88600" y="1799927"/>
                </a:lnTo>
                <a:lnTo>
                  <a:pt x="114827" y="1794461"/>
                </a:lnTo>
                <a:lnTo>
                  <a:pt x="165903" y="1782624"/>
                </a:lnTo>
                <a:lnTo>
                  <a:pt x="192130" y="1777158"/>
                </a:lnTo>
                <a:lnTo>
                  <a:pt x="207224" y="1774999"/>
                </a:lnTo>
                <a:lnTo>
                  <a:pt x="220968" y="1772196"/>
                </a:lnTo>
                <a:lnTo>
                  <a:pt x="296646" y="1751453"/>
                </a:lnTo>
                <a:lnTo>
                  <a:pt x="349306" y="1731167"/>
                </a:lnTo>
                <a:lnTo>
                  <a:pt x="401766" y="1708780"/>
                </a:lnTo>
                <a:lnTo>
                  <a:pt x="487986" y="1668197"/>
                </a:lnTo>
                <a:lnTo>
                  <a:pt x="490510" y="1667917"/>
                </a:lnTo>
                <a:lnTo>
                  <a:pt x="536694" y="1646535"/>
                </a:lnTo>
                <a:lnTo>
                  <a:pt x="583801" y="1621967"/>
                </a:lnTo>
                <a:lnTo>
                  <a:pt x="620960" y="1599868"/>
                </a:lnTo>
                <a:lnTo>
                  <a:pt x="629487" y="1596103"/>
                </a:lnTo>
                <a:lnTo>
                  <a:pt x="638348" y="1583841"/>
                </a:lnTo>
                <a:lnTo>
                  <a:pt x="646875" y="1580075"/>
                </a:lnTo>
                <a:lnTo>
                  <a:pt x="651306" y="1573945"/>
                </a:lnTo>
                <a:lnTo>
                  <a:pt x="654812" y="1605539"/>
                </a:lnTo>
                <a:lnTo>
                  <a:pt x="642905" y="1613380"/>
                </a:lnTo>
                <a:lnTo>
                  <a:pt x="637009" y="1617823"/>
                </a:lnTo>
                <a:lnTo>
                  <a:pt x="584252" y="1649054"/>
                </a:lnTo>
                <a:lnTo>
                  <a:pt x="568403" y="1655923"/>
                </a:lnTo>
                <a:lnTo>
                  <a:pt x="538199" y="1671611"/>
                </a:lnTo>
                <a:lnTo>
                  <a:pt x="506501" y="1685349"/>
                </a:lnTo>
                <a:lnTo>
                  <a:pt x="489506" y="1693403"/>
                </a:lnTo>
                <a:lnTo>
                  <a:pt x="473773" y="1701317"/>
                </a:lnTo>
                <a:lnTo>
                  <a:pt x="444551" y="1714340"/>
                </a:lnTo>
                <a:lnTo>
                  <a:pt x="417921" y="1727692"/>
                </a:lnTo>
                <a:lnTo>
                  <a:pt x="404548" y="1733846"/>
                </a:lnTo>
                <a:lnTo>
                  <a:pt x="348340" y="1757002"/>
                </a:lnTo>
                <a:lnTo>
                  <a:pt x="334914" y="1762677"/>
                </a:lnTo>
                <a:lnTo>
                  <a:pt x="294346" y="1777091"/>
                </a:lnTo>
                <a:lnTo>
                  <a:pt x="250863" y="1788261"/>
                </a:lnTo>
                <a:lnTo>
                  <a:pt x="214722" y="1796502"/>
                </a:lnTo>
                <a:lnTo>
                  <a:pt x="110084" y="1820803"/>
                </a:lnTo>
                <a:lnTo>
                  <a:pt x="93906" y="1824713"/>
                </a:lnTo>
                <a:lnTo>
                  <a:pt x="90862" y="1825051"/>
                </a:lnTo>
                <a:lnTo>
                  <a:pt x="89236" y="1817170"/>
                </a:lnTo>
                <a:lnTo>
                  <a:pt x="86165" y="1812532"/>
                </a:lnTo>
                <a:lnTo>
                  <a:pt x="83733" y="1813639"/>
                </a:lnTo>
                <a:lnTo>
                  <a:pt x="81619" y="1817618"/>
                </a:lnTo>
                <a:lnTo>
                  <a:pt x="82325" y="1823985"/>
                </a:lnTo>
                <a:lnTo>
                  <a:pt x="79712" y="1823469"/>
                </a:lnTo>
                <a:close/>
              </a:path>
              <a:path w="1246505" h="2618104">
                <a:moveTo>
                  <a:pt x="285972" y="1837001"/>
                </a:moveTo>
                <a:lnTo>
                  <a:pt x="294734" y="1838152"/>
                </a:lnTo>
                <a:lnTo>
                  <a:pt x="306518" y="1840394"/>
                </a:lnTo>
                <a:lnTo>
                  <a:pt x="285972" y="1837001"/>
                </a:lnTo>
                <a:close/>
              </a:path>
              <a:path w="1246505" h="2618104">
                <a:moveTo>
                  <a:pt x="171392" y="1824959"/>
                </a:moveTo>
                <a:lnTo>
                  <a:pt x="215675" y="1828116"/>
                </a:lnTo>
                <a:lnTo>
                  <a:pt x="279148" y="1835873"/>
                </a:lnTo>
                <a:lnTo>
                  <a:pt x="285972" y="1837001"/>
                </a:lnTo>
                <a:lnTo>
                  <a:pt x="275284" y="1835597"/>
                </a:lnTo>
                <a:lnTo>
                  <a:pt x="197694" y="1827291"/>
                </a:lnTo>
                <a:lnTo>
                  <a:pt x="191199" y="1826338"/>
                </a:lnTo>
                <a:lnTo>
                  <a:pt x="178326" y="1825476"/>
                </a:lnTo>
                <a:lnTo>
                  <a:pt x="171392" y="1824959"/>
                </a:lnTo>
                <a:close/>
              </a:path>
              <a:path w="1246505" h="2618104">
                <a:moveTo>
                  <a:pt x="148598" y="1824420"/>
                </a:moveTo>
                <a:lnTo>
                  <a:pt x="153889" y="1824047"/>
                </a:lnTo>
                <a:lnTo>
                  <a:pt x="161554" y="1824033"/>
                </a:lnTo>
                <a:lnTo>
                  <a:pt x="169306" y="1824803"/>
                </a:lnTo>
                <a:lnTo>
                  <a:pt x="171392" y="1824959"/>
                </a:lnTo>
                <a:lnTo>
                  <a:pt x="164185" y="1824711"/>
                </a:lnTo>
                <a:lnTo>
                  <a:pt x="148598" y="1824420"/>
                </a:lnTo>
                <a:close/>
              </a:path>
              <a:path w="1246505" h="2618104">
                <a:moveTo>
                  <a:pt x="93837" y="1830148"/>
                </a:moveTo>
                <a:lnTo>
                  <a:pt x="105711" y="1827457"/>
                </a:lnTo>
                <a:lnTo>
                  <a:pt x="119538" y="1825393"/>
                </a:lnTo>
                <a:lnTo>
                  <a:pt x="133480" y="1824375"/>
                </a:lnTo>
                <a:lnTo>
                  <a:pt x="147539" y="1824400"/>
                </a:lnTo>
                <a:lnTo>
                  <a:pt x="148598" y="1824420"/>
                </a:lnTo>
                <a:lnTo>
                  <a:pt x="146281" y="1824583"/>
                </a:lnTo>
                <a:lnTo>
                  <a:pt x="94524" y="1830283"/>
                </a:lnTo>
                <a:lnTo>
                  <a:pt x="93837" y="1830148"/>
                </a:lnTo>
                <a:close/>
              </a:path>
              <a:path w="1246505" h="2618104">
                <a:moveTo>
                  <a:pt x="91832" y="1829752"/>
                </a:moveTo>
                <a:lnTo>
                  <a:pt x="93837" y="1830148"/>
                </a:lnTo>
                <a:lnTo>
                  <a:pt x="92000" y="1830564"/>
                </a:lnTo>
                <a:lnTo>
                  <a:pt x="91832" y="1829752"/>
                </a:lnTo>
                <a:close/>
              </a:path>
              <a:path w="1246505" h="2618104">
                <a:moveTo>
                  <a:pt x="82761" y="1824071"/>
                </a:moveTo>
                <a:lnTo>
                  <a:pt x="88857" y="1825274"/>
                </a:lnTo>
                <a:lnTo>
                  <a:pt x="90862" y="1825051"/>
                </a:lnTo>
                <a:lnTo>
                  <a:pt x="91832" y="1829752"/>
                </a:lnTo>
                <a:lnTo>
                  <a:pt x="85380" y="1828479"/>
                </a:lnTo>
                <a:lnTo>
                  <a:pt x="82761" y="1824071"/>
                </a:lnTo>
                <a:close/>
              </a:path>
              <a:path w="1246505" h="2618104">
                <a:moveTo>
                  <a:pt x="82237" y="1823189"/>
                </a:moveTo>
                <a:lnTo>
                  <a:pt x="81619" y="1817618"/>
                </a:lnTo>
                <a:lnTo>
                  <a:pt x="83733" y="1813639"/>
                </a:lnTo>
                <a:lnTo>
                  <a:pt x="86165" y="1812532"/>
                </a:lnTo>
                <a:lnTo>
                  <a:pt x="89236" y="1817170"/>
                </a:lnTo>
                <a:lnTo>
                  <a:pt x="90862" y="1825051"/>
                </a:lnTo>
                <a:lnTo>
                  <a:pt x="88857" y="1825274"/>
                </a:lnTo>
                <a:lnTo>
                  <a:pt x="82761" y="1824071"/>
                </a:lnTo>
                <a:lnTo>
                  <a:pt x="82237" y="1823189"/>
                </a:lnTo>
                <a:close/>
              </a:path>
              <a:path w="1246505" h="2618104">
                <a:moveTo>
                  <a:pt x="82325" y="1823985"/>
                </a:moveTo>
                <a:lnTo>
                  <a:pt x="82237" y="1823189"/>
                </a:lnTo>
                <a:lnTo>
                  <a:pt x="82761" y="1824071"/>
                </a:lnTo>
                <a:lnTo>
                  <a:pt x="82325" y="1823985"/>
                </a:lnTo>
                <a:close/>
              </a:path>
            </a:pathLst>
          </a:custGeom>
          <a:solidFill>
            <a:srgbClr val="C2A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16976" y="5"/>
            <a:ext cx="3549015" cy="816610"/>
          </a:xfrm>
          <a:custGeom>
            <a:avLst/>
            <a:gdLst/>
            <a:ahLst/>
            <a:cxnLst/>
            <a:rect l="l" t="t" r="r" b="b"/>
            <a:pathLst>
              <a:path w="3549015" h="816610">
                <a:moveTo>
                  <a:pt x="1566732" y="816610"/>
                </a:moveTo>
                <a:lnTo>
                  <a:pt x="1550882" y="816610"/>
                </a:lnTo>
                <a:lnTo>
                  <a:pt x="1524465" y="814070"/>
                </a:lnTo>
                <a:lnTo>
                  <a:pt x="1516540" y="814070"/>
                </a:lnTo>
                <a:lnTo>
                  <a:pt x="1484387" y="811530"/>
                </a:lnTo>
                <a:lnTo>
                  <a:pt x="1465647" y="808990"/>
                </a:lnTo>
                <a:lnTo>
                  <a:pt x="1455782" y="806450"/>
                </a:lnTo>
                <a:lnTo>
                  <a:pt x="1421441" y="801370"/>
                </a:lnTo>
                <a:lnTo>
                  <a:pt x="1379174" y="793750"/>
                </a:lnTo>
                <a:lnTo>
                  <a:pt x="1361756" y="789940"/>
                </a:lnTo>
                <a:lnTo>
                  <a:pt x="1327910" y="783590"/>
                </a:lnTo>
                <a:lnTo>
                  <a:pt x="1237846" y="764540"/>
                </a:lnTo>
                <a:lnTo>
                  <a:pt x="1201275" y="755650"/>
                </a:lnTo>
                <a:lnTo>
                  <a:pt x="1165200" y="745490"/>
                </a:lnTo>
                <a:lnTo>
                  <a:pt x="1131106" y="737870"/>
                </a:lnTo>
                <a:lnTo>
                  <a:pt x="1061928" y="720090"/>
                </a:lnTo>
                <a:lnTo>
                  <a:pt x="1027834" y="708660"/>
                </a:lnTo>
                <a:lnTo>
                  <a:pt x="1009342" y="703580"/>
                </a:lnTo>
                <a:lnTo>
                  <a:pt x="990851" y="701040"/>
                </a:lnTo>
                <a:lnTo>
                  <a:pt x="981398" y="697230"/>
                </a:lnTo>
                <a:lnTo>
                  <a:pt x="972689" y="694690"/>
                </a:lnTo>
                <a:lnTo>
                  <a:pt x="964475" y="690880"/>
                </a:lnTo>
                <a:lnTo>
                  <a:pt x="956509" y="688340"/>
                </a:lnTo>
                <a:lnTo>
                  <a:pt x="932734" y="676910"/>
                </a:lnTo>
                <a:lnTo>
                  <a:pt x="927451" y="676910"/>
                </a:lnTo>
                <a:lnTo>
                  <a:pt x="895751" y="661670"/>
                </a:lnTo>
                <a:lnTo>
                  <a:pt x="862483" y="645160"/>
                </a:lnTo>
                <a:lnTo>
                  <a:pt x="796936" y="613410"/>
                </a:lnTo>
                <a:lnTo>
                  <a:pt x="763668" y="598170"/>
                </a:lnTo>
                <a:lnTo>
                  <a:pt x="626302" y="524510"/>
                </a:lnTo>
                <a:lnTo>
                  <a:pt x="562902" y="492760"/>
                </a:lnTo>
                <a:lnTo>
                  <a:pt x="546639" y="485140"/>
                </a:lnTo>
                <a:lnTo>
                  <a:pt x="513123" y="468630"/>
                </a:lnTo>
                <a:lnTo>
                  <a:pt x="496861" y="461010"/>
                </a:lnTo>
                <a:lnTo>
                  <a:pt x="449311" y="434340"/>
                </a:lnTo>
                <a:lnTo>
                  <a:pt x="433461" y="426720"/>
                </a:lnTo>
                <a:lnTo>
                  <a:pt x="402091" y="408940"/>
                </a:lnTo>
                <a:lnTo>
                  <a:pt x="387026" y="400050"/>
                </a:lnTo>
                <a:lnTo>
                  <a:pt x="372703" y="389890"/>
                </a:lnTo>
                <a:lnTo>
                  <a:pt x="341003" y="368300"/>
                </a:lnTo>
                <a:lnTo>
                  <a:pt x="333119" y="364490"/>
                </a:lnTo>
                <a:lnTo>
                  <a:pt x="325483" y="359410"/>
                </a:lnTo>
                <a:lnTo>
                  <a:pt x="318342" y="353060"/>
                </a:lnTo>
                <a:lnTo>
                  <a:pt x="272320" y="316230"/>
                </a:lnTo>
                <a:lnTo>
                  <a:pt x="248215" y="290830"/>
                </a:lnTo>
                <a:lnTo>
                  <a:pt x="241652" y="283210"/>
                </a:lnTo>
                <a:lnTo>
                  <a:pt x="235337" y="275590"/>
                </a:lnTo>
                <a:lnTo>
                  <a:pt x="211562" y="250190"/>
                </a:lnTo>
                <a:lnTo>
                  <a:pt x="201201" y="237490"/>
                </a:lnTo>
                <a:lnTo>
                  <a:pt x="190098" y="224790"/>
                </a:lnTo>
                <a:lnTo>
                  <a:pt x="178500" y="212090"/>
                </a:lnTo>
                <a:lnTo>
                  <a:pt x="166654" y="199390"/>
                </a:lnTo>
                <a:lnTo>
                  <a:pt x="143333" y="173990"/>
                </a:lnTo>
                <a:lnTo>
                  <a:pt x="120755" y="148590"/>
                </a:lnTo>
                <a:lnTo>
                  <a:pt x="98672" y="121920"/>
                </a:lnTo>
                <a:lnTo>
                  <a:pt x="76837" y="96520"/>
                </a:lnTo>
                <a:lnTo>
                  <a:pt x="65362" y="82550"/>
                </a:lnTo>
                <a:lnTo>
                  <a:pt x="43404" y="54610"/>
                </a:lnTo>
                <a:lnTo>
                  <a:pt x="31929" y="41910"/>
                </a:lnTo>
                <a:lnTo>
                  <a:pt x="20908" y="27940"/>
                </a:lnTo>
                <a:lnTo>
                  <a:pt x="11126" y="15240"/>
                </a:lnTo>
                <a:lnTo>
                  <a:pt x="0" y="0"/>
                </a:lnTo>
                <a:lnTo>
                  <a:pt x="40255" y="0"/>
                </a:lnTo>
                <a:lnTo>
                  <a:pt x="55704" y="20320"/>
                </a:lnTo>
                <a:lnTo>
                  <a:pt x="69573" y="38100"/>
                </a:lnTo>
                <a:lnTo>
                  <a:pt x="97310" y="71120"/>
                </a:lnTo>
                <a:lnTo>
                  <a:pt x="111179" y="88900"/>
                </a:lnTo>
                <a:lnTo>
                  <a:pt x="125460" y="106680"/>
                </a:lnTo>
                <a:lnTo>
                  <a:pt x="140237" y="123190"/>
                </a:lnTo>
                <a:lnTo>
                  <a:pt x="155014" y="138430"/>
                </a:lnTo>
                <a:lnTo>
                  <a:pt x="183618" y="171450"/>
                </a:lnTo>
                <a:lnTo>
                  <a:pt x="198684" y="187960"/>
                </a:lnTo>
                <a:lnTo>
                  <a:pt x="230053" y="223520"/>
                </a:lnTo>
                <a:lnTo>
                  <a:pt x="237524" y="231140"/>
                </a:lnTo>
                <a:lnTo>
                  <a:pt x="244252" y="238760"/>
                </a:lnTo>
                <a:lnTo>
                  <a:pt x="250485" y="247650"/>
                </a:lnTo>
                <a:lnTo>
                  <a:pt x="256470" y="255270"/>
                </a:lnTo>
                <a:lnTo>
                  <a:pt x="290811" y="292100"/>
                </a:lnTo>
                <a:lnTo>
                  <a:pt x="330436" y="321310"/>
                </a:lnTo>
                <a:lnTo>
                  <a:pt x="335720" y="323850"/>
                </a:lnTo>
                <a:lnTo>
                  <a:pt x="338361" y="328930"/>
                </a:lnTo>
                <a:lnTo>
                  <a:pt x="343645" y="331470"/>
                </a:lnTo>
                <a:lnTo>
                  <a:pt x="367420" y="346710"/>
                </a:lnTo>
                <a:lnTo>
                  <a:pt x="375345" y="353060"/>
                </a:lnTo>
                <a:lnTo>
                  <a:pt x="389626" y="361950"/>
                </a:lnTo>
                <a:lnTo>
                  <a:pt x="404403" y="370840"/>
                </a:lnTo>
                <a:lnTo>
                  <a:pt x="465161" y="405130"/>
                </a:lnTo>
                <a:lnTo>
                  <a:pt x="481011" y="412750"/>
                </a:lnTo>
                <a:lnTo>
                  <a:pt x="496861" y="421640"/>
                </a:lnTo>
                <a:lnTo>
                  <a:pt x="512298" y="429260"/>
                </a:lnTo>
                <a:lnTo>
                  <a:pt x="542182" y="444500"/>
                </a:lnTo>
                <a:lnTo>
                  <a:pt x="557619" y="453390"/>
                </a:lnTo>
                <a:lnTo>
                  <a:pt x="573056" y="461010"/>
                </a:lnTo>
                <a:lnTo>
                  <a:pt x="602940" y="474980"/>
                </a:lnTo>
                <a:lnTo>
                  <a:pt x="618377" y="482600"/>
                </a:lnTo>
                <a:lnTo>
                  <a:pt x="635094" y="490220"/>
                </a:lnTo>
                <a:lnTo>
                  <a:pt x="653049" y="500380"/>
                </a:lnTo>
                <a:lnTo>
                  <a:pt x="671499" y="510540"/>
                </a:lnTo>
                <a:lnTo>
                  <a:pt x="689702" y="519430"/>
                </a:lnTo>
                <a:lnTo>
                  <a:pt x="774333" y="565150"/>
                </a:lnTo>
                <a:lnTo>
                  <a:pt x="859551" y="608330"/>
                </a:lnTo>
                <a:lnTo>
                  <a:pt x="902563" y="628650"/>
                </a:lnTo>
                <a:lnTo>
                  <a:pt x="972359" y="659130"/>
                </a:lnTo>
                <a:lnTo>
                  <a:pt x="1009342" y="671830"/>
                </a:lnTo>
                <a:lnTo>
                  <a:pt x="1025646" y="678180"/>
                </a:lnTo>
                <a:lnTo>
                  <a:pt x="1078025" y="693420"/>
                </a:lnTo>
                <a:lnTo>
                  <a:pt x="1214731" y="727710"/>
                </a:lnTo>
                <a:lnTo>
                  <a:pt x="1327910" y="753110"/>
                </a:lnTo>
                <a:lnTo>
                  <a:pt x="1350116" y="759460"/>
                </a:lnTo>
                <a:lnTo>
                  <a:pt x="1372323" y="764540"/>
                </a:lnTo>
                <a:lnTo>
                  <a:pt x="1395024" y="768350"/>
                </a:lnTo>
                <a:lnTo>
                  <a:pt x="1417726" y="770890"/>
                </a:lnTo>
                <a:lnTo>
                  <a:pt x="1439932" y="774700"/>
                </a:lnTo>
                <a:lnTo>
                  <a:pt x="1458176" y="777240"/>
                </a:lnTo>
                <a:lnTo>
                  <a:pt x="1495655" y="781050"/>
                </a:lnTo>
                <a:lnTo>
                  <a:pt x="1513899" y="782320"/>
                </a:lnTo>
                <a:lnTo>
                  <a:pt x="1533381" y="784860"/>
                </a:lnTo>
                <a:lnTo>
                  <a:pt x="1542503" y="784860"/>
                </a:lnTo>
                <a:lnTo>
                  <a:pt x="1550882" y="786130"/>
                </a:lnTo>
                <a:lnTo>
                  <a:pt x="1829579" y="786130"/>
                </a:lnTo>
                <a:lnTo>
                  <a:pt x="1782029" y="791210"/>
                </a:lnTo>
                <a:lnTo>
                  <a:pt x="1636738" y="801370"/>
                </a:lnTo>
                <a:lnTo>
                  <a:pt x="1577300" y="801370"/>
                </a:lnTo>
                <a:lnTo>
                  <a:pt x="1566732" y="816610"/>
                </a:lnTo>
                <a:close/>
              </a:path>
              <a:path w="3549015" h="816610">
                <a:moveTo>
                  <a:pt x="1829579" y="786130"/>
                </a:moveTo>
                <a:lnTo>
                  <a:pt x="1653948" y="786130"/>
                </a:lnTo>
                <a:lnTo>
                  <a:pt x="1662162" y="784860"/>
                </a:lnTo>
                <a:lnTo>
                  <a:pt x="1670871" y="784860"/>
                </a:lnTo>
                <a:lnTo>
                  <a:pt x="1680323" y="782320"/>
                </a:lnTo>
                <a:lnTo>
                  <a:pt x="1712023" y="779780"/>
                </a:lnTo>
                <a:lnTo>
                  <a:pt x="1745292" y="778510"/>
                </a:lnTo>
                <a:lnTo>
                  <a:pt x="1810838" y="772160"/>
                </a:lnTo>
                <a:lnTo>
                  <a:pt x="1844106" y="769620"/>
                </a:lnTo>
                <a:lnTo>
                  <a:pt x="1948547" y="759460"/>
                </a:lnTo>
                <a:lnTo>
                  <a:pt x="2102989" y="740410"/>
                </a:lnTo>
                <a:lnTo>
                  <a:pt x="2148516" y="735330"/>
                </a:lnTo>
                <a:lnTo>
                  <a:pt x="2193796" y="728980"/>
                </a:lnTo>
                <a:lnTo>
                  <a:pt x="2369796" y="698500"/>
                </a:lnTo>
                <a:lnTo>
                  <a:pt x="2435177" y="683260"/>
                </a:lnTo>
                <a:lnTo>
                  <a:pt x="2456971" y="676910"/>
                </a:lnTo>
                <a:lnTo>
                  <a:pt x="2454329" y="676910"/>
                </a:lnTo>
                <a:lnTo>
                  <a:pt x="2462213" y="675640"/>
                </a:lnTo>
                <a:lnTo>
                  <a:pt x="2469849" y="673100"/>
                </a:lnTo>
                <a:lnTo>
                  <a:pt x="2476990" y="671830"/>
                </a:lnTo>
                <a:lnTo>
                  <a:pt x="2517729" y="659130"/>
                </a:lnTo>
                <a:lnTo>
                  <a:pt x="2559335" y="643890"/>
                </a:lnTo>
                <a:lnTo>
                  <a:pt x="2587031" y="631190"/>
                </a:lnTo>
                <a:lnTo>
                  <a:pt x="2600611" y="626110"/>
                </a:lnTo>
                <a:lnTo>
                  <a:pt x="2613696" y="619760"/>
                </a:lnTo>
                <a:lnTo>
                  <a:pt x="2626037" y="613410"/>
                </a:lnTo>
                <a:lnTo>
                  <a:pt x="2638791" y="607060"/>
                </a:lnTo>
                <a:lnTo>
                  <a:pt x="2652784" y="600710"/>
                </a:lnTo>
                <a:lnTo>
                  <a:pt x="2681512" y="585470"/>
                </a:lnTo>
                <a:lnTo>
                  <a:pt x="2709208" y="570230"/>
                </a:lnTo>
                <a:lnTo>
                  <a:pt x="2736656" y="556260"/>
                </a:lnTo>
                <a:lnTo>
                  <a:pt x="2763610" y="541020"/>
                </a:lnTo>
                <a:lnTo>
                  <a:pt x="2945677" y="444500"/>
                </a:lnTo>
                <a:lnTo>
                  <a:pt x="3001152" y="414020"/>
                </a:lnTo>
                <a:lnTo>
                  <a:pt x="3041190" y="388620"/>
                </a:lnTo>
                <a:lnTo>
                  <a:pt x="3081723" y="364490"/>
                </a:lnTo>
                <a:lnTo>
                  <a:pt x="3162294" y="313690"/>
                </a:lnTo>
                <a:lnTo>
                  <a:pt x="3181693" y="300990"/>
                </a:lnTo>
                <a:lnTo>
                  <a:pt x="3200598" y="288290"/>
                </a:lnTo>
                <a:lnTo>
                  <a:pt x="3219502" y="274320"/>
                </a:lnTo>
                <a:lnTo>
                  <a:pt x="3238902" y="260350"/>
                </a:lnTo>
                <a:lnTo>
                  <a:pt x="3281168" y="231140"/>
                </a:lnTo>
                <a:lnTo>
                  <a:pt x="3289506" y="224790"/>
                </a:lnTo>
                <a:lnTo>
                  <a:pt x="3298339" y="219710"/>
                </a:lnTo>
                <a:lnTo>
                  <a:pt x="3307172" y="212090"/>
                </a:lnTo>
                <a:lnTo>
                  <a:pt x="3315510" y="204470"/>
                </a:lnTo>
                <a:lnTo>
                  <a:pt x="3349852" y="179070"/>
                </a:lnTo>
                <a:lnTo>
                  <a:pt x="3373626" y="157480"/>
                </a:lnTo>
                <a:lnTo>
                  <a:pt x="3392118" y="140970"/>
                </a:lnTo>
                <a:lnTo>
                  <a:pt x="3407968" y="128270"/>
                </a:lnTo>
                <a:lnTo>
                  <a:pt x="3431743" y="106680"/>
                </a:lnTo>
                <a:lnTo>
                  <a:pt x="3463442" y="76200"/>
                </a:lnTo>
                <a:lnTo>
                  <a:pt x="3500425" y="35560"/>
                </a:lnTo>
                <a:lnTo>
                  <a:pt x="3511900" y="24130"/>
                </a:lnTo>
                <a:lnTo>
                  <a:pt x="3533859" y="0"/>
                </a:lnTo>
                <a:lnTo>
                  <a:pt x="3549018" y="0"/>
                </a:lnTo>
                <a:lnTo>
                  <a:pt x="3545665" y="2540"/>
                </a:lnTo>
                <a:lnTo>
                  <a:pt x="3533489" y="16510"/>
                </a:lnTo>
                <a:lnTo>
                  <a:pt x="3521560" y="30480"/>
                </a:lnTo>
                <a:lnTo>
                  <a:pt x="3497786" y="54610"/>
                </a:lnTo>
                <a:lnTo>
                  <a:pt x="3491801" y="60960"/>
                </a:lnTo>
                <a:lnTo>
                  <a:pt x="3485568" y="67310"/>
                </a:lnTo>
                <a:lnTo>
                  <a:pt x="3478840" y="74930"/>
                </a:lnTo>
                <a:lnTo>
                  <a:pt x="3471369" y="81280"/>
                </a:lnTo>
                <a:lnTo>
                  <a:pt x="3444953" y="106680"/>
                </a:lnTo>
                <a:lnTo>
                  <a:pt x="3431744" y="118110"/>
                </a:lnTo>
                <a:lnTo>
                  <a:pt x="3407969" y="140970"/>
                </a:lnTo>
                <a:lnTo>
                  <a:pt x="3402686" y="144780"/>
                </a:lnTo>
                <a:lnTo>
                  <a:pt x="3363061" y="176530"/>
                </a:lnTo>
                <a:lnTo>
                  <a:pt x="3355136" y="184150"/>
                </a:lnTo>
                <a:lnTo>
                  <a:pt x="3326078" y="207010"/>
                </a:lnTo>
                <a:lnTo>
                  <a:pt x="3318194" y="213360"/>
                </a:lnTo>
                <a:lnTo>
                  <a:pt x="3310558" y="219710"/>
                </a:lnTo>
                <a:lnTo>
                  <a:pt x="3303417" y="224790"/>
                </a:lnTo>
                <a:lnTo>
                  <a:pt x="3297019" y="228600"/>
                </a:lnTo>
                <a:lnTo>
                  <a:pt x="3282696" y="240030"/>
                </a:lnTo>
                <a:lnTo>
                  <a:pt x="3267631" y="250190"/>
                </a:lnTo>
                <a:lnTo>
                  <a:pt x="3252070" y="260350"/>
                </a:lnTo>
                <a:lnTo>
                  <a:pt x="3236261" y="270510"/>
                </a:lnTo>
                <a:lnTo>
                  <a:pt x="3208070" y="290830"/>
                </a:lnTo>
                <a:lnTo>
                  <a:pt x="3179135" y="309880"/>
                </a:lnTo>
                <a:lnTo>
                  <a:pt x="3120028" y="350520"/>
                </a:lnTo>
                <a:lnTo>
                  <a:pt x="3087915" y="369570"/>
                </a:lnTo>
                <a:lnTo>
                  <a:pt x="3022700" y="408940"/>
                </a:lnTo>
                <a:lnTo>
                  <a:pt x="2990587" y="429260"/>
                </a:lnTo>
                <a:lnTo>
                  <a:pt x="2958887" y="448310"/>
                </a:lnTo>
                <a:lnTo>
                  <a:pt x="2863788" y="497840"/>
                </a:lnTo>
                <a:lnTo>
                  <a:pt x="2832088" y="515620"/>
                </a:lnTo>
                <a:lnTo>
                  <a:pt x="2768688" y="548640"/>
                </a:lnTo>
                <a:lnTo>
                  <a:pt x="2704793" y="584200"/>
                </a:lnTo>
                <a:lnTo>
                  <a:pt x="2637430" y="618490"/>
                </a:lnTo>
                <a:lnTo>
                  <a:pt x="2602263" y="635000"/>
                </a:lnTo>
                <a:lnTo>
                  <a:pt x="2501220" y="674370"/>
                </a:lnTo>
                <a:lnTo>
                  <a:pt x="2451235" y="689610"/>
                </a:lnTo>
                <a:lnTo>
                  <a:pt x="2416646" y="699770"/>
                </a:lnTo>
                <a:lnTo>
                  <a:pt x="2346477" y="715010"/>
                </a:lnTo>
                <a:lnTo>
                  <a:pt x="2087825" y="755650"/>
                </a:lnTo>
                <a:lnTo>
                  <a:pt x="1939012" y="774700"/>
                </a:lnTo>
                <a:lnTo>
                  <a:pt x="1829579" y="786130"/>
                </a:lnTo>
                <a:close/>
              </a:path>
            </a:pathLst>
          </a:custGeom>
          <a:solidFill>
            <a:srgbClr val="C2A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1797" y="1943100"/>
            <a:ext cx="14172751" cy="57041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latin typeface="Tahoma"/>
                <a:cs typeface="Tahoma"/>
              </a:rPr>
              <a:t>Áreas</a:t>
            </a:r>
            <a:r>
              <a:rPr sz="2800" b="1" spc="-125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de</a:t>
            </a:r>
            <a:r>
              <a:rPr sz="2800" b="1" spc="-125" dirty="0">
                <a:latin typeface="Tahoma"/>
                <a:cs typeface="Tahoma"/>
              </a:rPr>
              <a:t> </a:t>
            </a:r>
            <a:r>
              <a:rPr sz="2800" b="1" spc="25" dirty="0" err="1">
                <a:latin typeface="Tahoma"/>
                <a:cs typeface="Tahoma"/>
              </a:rPr>
              <a:t>oportunidad</a:t>
            </a:r>
            <a:endParaRPr lang="es-MX" sz="2800" b="1" spc="25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es-MX" sz="2800" b="1" dirty="0">
              <a:latin typeface="Tahoma"/>
              <a:cs typeface="Tahoma"/>
            </a:endParaRPr>
          </a:p>
          <a:p>
            <a:pPr marL="457200" indent="-4572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20" dirty="0">
                <a:latin typeface="Tahoma"/>
                <a:cs typeface="Tahoma"/>
              </a:rPr>
              <a:t>La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primera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área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oportunidad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para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aplicación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las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-35" dirty="0">
                <a:latin typeface="Tahoma"/>
                <a:cs typeface="Tahoma"/>
              </a:rPr>
              <a:t>5´S,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es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en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el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herramental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las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maquinas, </a:t>
            </a:r>
            <a:r>
              <a:rPr sz="2800" spc="-76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debido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a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que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no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hay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una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estandarización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105" dirty="0">
                <a:latin typeface="Tahoma"/>
                <a:cs typeface="Tahoma"/>
              </a:rPr>
              <a:t>o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control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las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mismas.</a:t>
            </a:r>
            <a:endParaRPr lang="es-MX" sz="2800" spc="15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</a:pPr>
            <a:endParaRPr lang="es-MX" sz="2800" spc="15" dirty="0">
              <a:latin typeface="Tahoma"/>
              <a:cs typeface="Tahoma"/>
            </a:endParaRPr>
          </a:p>
          <a:p>
            <a:pPr marL="457200" indent="-4572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20" dirty="0">
                <a:latin typeface="Tahoma"/>
                <a:cs typeface="Tahoma"/>
              </a:rPr>
              <a:t>La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segunda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área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oportunidad,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50" dirty="0">
                <a:latin typeface="Tahoma"/>
                <a:cs typeface="Tahoma"/>
              </a:rPr>
              <a:t>es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perdida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tiempo,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buscando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0" dirty="0">
                <a:latin typeface="Tahoma"/>
                <a:cs typeface="Tahoma"/>
              </a:rPr>
              <a:t>el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material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necesario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para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 </a:t>
            </a:r>
            <a:r>
              <a:rPr sz="2800" spc="-76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asignación</a:t>
            </a:r>
            <a:r>
              <a:rPr sz="2800" spc="-14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materia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prima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a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60" dirty="0">
                <a:latin typeface="Tahoma"/>
                <a:cs typeface="Tahoma"/>
              </a:rPr>
              <a:t>piso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10" dirty="0">
                <a:latin typeface="Tahoma"/>
                <a:cs typeface="Tahoma"/>
              </a:rPr>
              <a:t>(tiempo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-5" dirty="0">
                <a:latin typeface="Tahoma"/>
                <a:cs typeface="Tahoma"/>
              </a:rPr>
              <a:t>muerto).</a:t>
            </a:r>
            <a:endParaRPr lang="es-MX" sz="2800" spc="-5" dirty="0">
              <a:latin typeface="Tahoma"/>
              <a:cs typeface="Tahoma"/>
            </a:endParaRPr>
          </a:p>
          <a:p>
            <a:pPr marL="457200" indent="-4572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s-MX" sz="2800" spc="-5" dirty="0">
              <a:latin typeface="Tahoma"/>
              <a:cs typeface="Tahoma"/>
            </a:endParaRPr>
          </a:p>
          <a:p>
            <a:pPr algn="just">
              <a:lnSpc>
                <a:spcPct val="100000"/>
              </a:lnSpc>
              <a:spcBef>
                <a:spcPts val="100"/>
              </a:spcBef>
            </a:pPr>
            <a:endParaRPr lang="es-MX" sz="2800" spc="-5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spc="50" dirty="0">
                <a:latin typeface="Tahoma"/>
                <a:cs typeface="Tahoma"/>
              </a:rPr>
              <a:t>Ahora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bien,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15" dirty="0">
                <a:latin typeface="Tahoma"/>
                <a:cs typeface="Tahoma"/>
              </a:rPr>
              <a:t>si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juntamos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estas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80" dirty="0">
                <a:latin typeface="Tahoma"/>
                <a:cs typeface="Tahoma"/>
              </a:rPr>
              <a:t>dos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problemáticas,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genera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un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retraso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en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salida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del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producto.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-60" dirty="0">
                <a:latin typeface="Tahoma"/>
                <a:cs typeface="Tahoma"/>
              </a:rPr>
              <a:t>Ya</a:t>
            </a:r>
            <a:r>
              <a:rPr sz="2800" spc="-13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que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para </a:t>
            </a:r>
            <a:r>
              <a:rPr sz="2800" spc="-77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realizar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un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setup,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pueden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tardar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hasta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1:30,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por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70" dirty="0">
                <a:latin typeface="Tahoma"/>
                <a:cs typeface="Tahoma"/>
              </a:rPr>
              <a:t>búsqueda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25" dirty="0">
                <a:latin typeface="Tahoma"/>
                <a:cs typeface="Tahoma"/>
              </a:rPr>
              <a:t>herramental.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-125" dirty="0">
                <a:latin typeface="Tahoma"/>
                <a:cs typeface="Tahoma"/>
              </a:rPr>
              <a:t>Y	</a:t>
            </a:r>
            <a:r>
              <a:rPr sz="2800" spc="75" dirty="0">
                <a:latin typeface="Tahoma"/>
                <a:cs typeface="Tahoma"/>
              </a:rPr>
              <a:t>de </a:t>
            </a:r>
            <a:r>
              <a:rPr sz="2800" spc="-5" dirty="0">
                <a:latin typeface="Tahoma"/>
                <a:cs typeface="Tahoma"/>
              </a:rPr>
              <a:t>igual </a:t>
            </a:r>
            <a:r>
              <a:rPr sz="2800" spc="50" dirty="0">
                <a:latin typeface="Tahoma"/>
                <a:cs typeface="Tahoma"/>
              </a:rPr>
              <a:t>manera </a:t>
            </a:r>
            <a:r>
              <a:rPr sz="2800" spc="70" dirty="0">
                <a:latin typeface="Tahoma"/>
                <a:cs typeface="Tahoma"/>
              </a:rPr>
              <a:t>con </a:t>
            </a:r>
            <a:r>
              <a:rPr sz="2800" spc="45" dirty="0">
                <a:latin typeface="Tahoma"/>
                <a:cs typeface="Tahoma"/>
              </a:rPr>
              <a:t>los </a:t>
            </a:r>
            <a:r>
              <a:rPr sz="2800" spc="50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retrasos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75" dirty="0">
                <a:latin typeface="Tahoma"/>
                <a:cs typeface="Tahoma"/>
              </a:rPr>
              <a:t>de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30" dirty="0">
                <a:latin typeface="Tahoma"/>
                <a:cs typeface="Tahoma"/>
              </a:rPr>
              <a:t>materia</a:t>
            </a:r>
            <a:r>
              <a:rPr sz="2800" spc="-120" dirty="0">
                <a:latin typeface="Tahoma"/>
                <a:cs typeface="Tahoma"/>
              </a:rPr>
              <a:t> </a:t>
            </a:r>
            <a:r>
              <a:rPr sz="2800" spc="5" dirty="0">
                <a:latin typeface="Tahoma"/>
                <a:cs typeface="Tahoma"/>
              </a:rPr>
              <a:t>prima,</a:t>
            </a:r>
            <a:r>
              <a:rPr sz="2800" spc="-125" dirty="0">
                <a:latin typeface="Tahoma"/>
                <a:cs typeface="Tahoma"/>
              </a:rPr>
              <a:t> </a:t>
            </a:r>
            <a:r>
              <a:rPr sz="2800" spc="90" dirty="0">
                <a:latin typeface="Tahoma"/>
                <a:cs typeface="Tahoma"/>
              </a:rPr>
              <a:t>no</a:t>
            </a:r>
            <a:r>
              <a:rPr lang="es-MX" sz="2800" spc="90" dirty="0">
                <a:latin typeface="Tahoma"/>
                <a:cs typeface="Tahoma"/>
              </a:rPr>
              <a:t> </a:t>
            </a:r>
            <a:r>
              <a:rPr sz="2800" dirty="0">
                <a:latin typeface="Tahoma"/>
                <a:cs typeface="Tahoma"/>
              </a:rPr>
              <a:t>la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proporcionan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65" dirty="0">
                <a:latin typeface="Tahoma"/>
                <a:cs typeface="Tahoma"/>
              </a:rPr>
              <a:t>en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45" dirty="0">
                <a:latin typeface="Tahoma"/>
                <a:cs typeface="Tahoma"/>
              </a:rPr>
              <a:t>los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55" dirty="0">
                <a:latin typeface="Tahoma"/>
                <a:cs typeface="Tahoma"/>
              </a:rPr>
              <a:t>tiempos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35" dirty="0">
                <a:latin typeface="Tahoma"/>
                <a:cs typeface="Tahoma"/>
              </a:rPr>
              <a:t>adecuados.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77142" y="344917"/>
            <a:ext cx="15773400" cy="102912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105"/>
              </a:spcBef>
            </a:pPr>
            <a:r>
              <a:rPr b="1" spc="135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Método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F811AA-7486-3068-6B03-2386FA42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095" y="4095777"/>
            <a:ext cx="2103810" cy="2103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E2B24E-CF6C-2BC8-C8C3-DB69B31AF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3770" y="1706476"/>
            <a:ext cx="2276772" cy="23809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0461" y="-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D42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67171" y="5"/>
            <a:ext cx="3876675" cy="1023619"/>
          </a:xfrm>
          <a:custGeom>
            <a:avLst/>
            <a:gdLst/>
            <a:ahLst/>
            <a:cxnLst/>
            <a:rect l="l" t="t" r="r" b="b"/>
            <a:pathLst>
              <a:path w="3876675" h="1023619">
                <a:moveTo>
                  <a:pt x="1703286" y="1023620"/>
                </a:moveTo>
                <a:lnTo>
                  <a:pt x="1687436" y="1023620"/>
                </a:lnTo>
                <a:lnTo>
                  <a:pt x="1661019" y="1021080"/>
                </a:lnTo>
                <a:lnTo>
                  <a:pt x="1653094" y="1019810"/>
                </a:lnTo>
                <a:lnTo>
                  <a:pt x="1620940" y="1017270"/>
                </a:lnTo>
                <a:lnTo>
                  <a:pt x="1602201" y="1014730"/>
                </a:lnTo>
                <a:lnTo>
                  <a:pt x="1592336" y="1012190"/>
                </a:lnTo>
                <a:lnTo>
                  <a:pt x="1557994" y="1007110"/>
                </a:lnTo>
                <a:lnTo>
                  <a:pt x="1515728" y="999490"/>
                </a:lnTo>
                <a:lnTo>
                  <a:pt x="1498310" y="995680"/>
                </a:lnTo>
                <a:lnTo>
                  <a:pt x="1464463" y="989330"/>
                </a:lnTo>
                <a:lnTo>
                  <a:pt x="1447045" y="986790"/>
                </a:lnTo>
                <a:lnTo>
                  <a:pt x="1410970" y="977900"/>
                </a:lnTo>
                <a:lnTo>
                  <a:pt x="1374399" y="970280"/>
                </a:lnTo>
                <a:lnTo>
                  <a:pt x="1301754" y="952500"/>
                </a:lnTo>
                <a:lnTo>
                  <a:pt x="1267660" y="943610"/>
                </a:lnTo>
                <a:lnTo>
                  <a:pt x="1233071" y="935990"/>
                </a:lnTo>
                <a:lnTo>
                  <a:pt x="1164388" y="915670"/>
                </a:lnTo>
                <a:lnTo>
                  <a:pt x="1145896" y="909320"/>
                </a:lnTo>
                <a:lnTo>
                  <a:pt x="1127404" y="906780"/>
                </a:lnTo>
                <a:lnTo>
                  <a:pt x="1117952" y="904240"/>
                </a:lnTo>
                <a:lnTo>
                  <a:pt x="1109243" y="900430"/>
                </a:lnTo>
                <a:lnTo>
                  <a:pt x="1101029" y="897890"/>
                </a:lnTo>
                <a:lnTo>
                  <a:pt x="1093063" y="894080"/>
                </a:lnTo>
                <a:lnTo>
                  <a:pt x="1079854" y="889000"/>
                </a:lnTo>
                <a:lnTo>
                  <a:pt x="1069288" y="883920"/>
                </a:lnTo>
                <a:lnTo>
                  <a:pt x="1064005" y="883920"/>
                </a:lnTo>
                <a:lnTo>
                  <a:pt x="1032305" y="867410"/>
                </a:lnTo>
                <a:lnTo>
                  <a:pt x="999036" y="852170"/>
                </a:lnTo>
                <a:lnTo>
                  <a:pt x="933490" y="820420"/>
                </a:lnTo>
                <a:lnTo>
                  <a:pt x="900222" y="803910"/>
                </a:lnTo>
                <a:lnTo>
                  <a:pt x="762856" y="730250"/>
                </a:lnTo>
                <a:lnTo>
                  <a:pt x="699456" y="698500"/>
                </a:lnTo>
                <a:lnTo>
                  <a:pt x="683193" y="690880"/>
                </a:lnTo>
                <a:lnTo>
                  <a:pt x="649677" y="674370"/>
                </a:lnTo>
                <a:lnTo>
                  <a:pt x="633414" y="666750"/>
                </a:lnTo>
                <a:lnTo>
                  <a:pt x="617565" y="659130"/>
                </a:lnTo>
                <a:lnTo>
                  <a:pt x="570015" y="632460"/>
                </a:lnTo>
                <a:lnTo>
                  <a:pt x="554206" y="624840"/>
                </a:lnTo>
                <a:lnTo>
                  <a:pt x="538645" y="614680"/>
                </a:lnTo>
                <a:lnTo>
                  <a:pt x="523579" y="605790"/>
                </a:lnTo>
                <a:lnTo>
                  <a:pt x="509257" y="595630"/>
                </a:lnTo>
                <a:lnTo>
                  <a:pt x="469673" y="570230"/>
                </a:lnTo>
                <a:lnTo>
                  <a:pt x="462037" y="565150"/>
                </a:lnTo>
                <a:lnTo>
                  <a:pt x="454896" y="560070"/>
                </a:lnTo>
                <a:lnTo>
                  <a:pt x="448498" y="553720"/>
                </a:lnTo>
                <a:lnTo>
                  <a:pt x="408874" y="521970"/>
                </a:lnTo>
                <a:lnTo>
                  <a:pt x="395665" y="509270"/>
                </a:lnTo>
                <a:lnTo>
                  <a:pt x="390836" y="502920"/>
                </a:lnTo>
                <a:lnTo>
                  <a:pt x="384768" y="496570"/>
                </a:lnTo>
                <a:lnTo>
                  <a:pt x="378206" y="488950"/>
                </a:lnTo>
                <a:lnTo>
                  <a:pt x="371890" y="482600"/>
                </a:lnTo>
                <a:lnTo>
                  <a:pt x="348115" y="455930"/>
                </a:lnTo>
                <a:lnTo>
                  <a:pt x="337755" y="443230"/>
                </a:lnTo>
                <a:lnTo>
                  <a:pt x="326652" y="430530"/>
                </a:lnTo>
                <a:lnTo>
                  <a:pt x="315053" y="417830"/>
                </a:lnTo>
                <a:lnTo>
                  <a:pt x="303207" y="406400"/>
                </a:lnTo>
                <a:lnTo>
                  <a:pt x="279886" y="379730"/>
                </a:lnTo>
                <a:lnTo>
                  <a:pt x="257308" y="354330"/>
                </a:lnTo>
                <a:lnTo>
                  <a:pt x="235226" y="328930"/>
                </a:lnTo>
                <a:lnTo>
                  <a:pt x="213391" y="302260"/>
                </a:lnTo>
                <a:lnTo>
                  <a:pt x="201916" y="289560"/>
                </a:lnTo>
                <a:lnTo>
                  <a:pt x="179957" y="261620"/>
                </a:lnTo>
                <a:lnTo>
                  <a:pt x="168483" y="247650"/>
                </a:lnTo>
                <a:lnTo>
                  <a:pt x="157462" y="233680"/>
                </a:lnTo>
                <a:lnTo>
                  <a:pt x="147680" y="220980"/>
                </a:lnTo>
                <a:lnTo>
                  <a:pt x="138393" y="208280"/>
                </a:lnTo>
                <a:lnTo>
                  <a:pt x="128858" y="194310"/>
                </a:lnTo>
                <a:lnTo>
                  <a:pt x="107105" y="165100"/>
                </a:lnTo>
                <a:lnTo>
                  <a:pt x="85601" y="134620"/>
                </a:lnTo>
                <a:lnTo>
                  <a:pt x="64591" y="104140"/>
                </a:lnTo>
                <a:lnTo>
                  <a:pt x="44325" y="73660"/>
                </a:lnTo>
                <a:lnTo>
                  <a:pt x="7342" y="10160"/>
                </a:lnTo>
                <a:lnTo>
                  <a:pt x="0" y="0"/>
                </a:lnTo>
                <a:lnTo>
                  <a:pt x="30244" y="0"/>
                </a:lnTo>
                <a:lnTo>
                  <a:pt x="65458" y="52070"/>
                </a:lnTo>
                <a:lnTo>
                  <a:pt x="113008" y="120650"/>
                </a:lnTo>
                <a:lnTo>
                  <a:pt x="144708" y="163830"/>
                </a:lnTo>
                <a:lnTo>
                  <a:pt x="176408" y="204470"/>
                </a:lnTo>
                <a:lnTo>
                  <a:pt x="192258" y="226060"/>
                </a:lnTo>
                <a:lnTo>
                  <a:pt x="206126" y="243840"/>
                </a:lnTo>
                <a:lnTo>
                  <a:pt x="233864" y="278130"/>
                </a:lnTo>
                <a:lnTo>
                  <a:pt x="247732" y="294640"/>
                </a:lnTo>
                <a:lnTo>
                  <a:pt x="262014" y="312420"/>
                </a:lnTo>
                <a:lnTo>
                  <a:pt x="291567" y="345440"/>
                </a:lnTo>
                <a:lnTo>
                  <a:pt x="305849" y="360680"/>
                </a:lnTo>
                <a:lnTo>
                  <a:pt x="320172" y="377190"/>
                </a:lnTo>
                <a:lnTo>
                  <a:pt x="335237" y="393700"/>
                </a:lnTo>
                <a:lnTo>
                  <a:pt x="366607" y="429260"/>
                </a:lnTo>
                <a:lnTo>
                  <a:pt x="374078" y="436880"/>
                </a:lnTo>
                <a:lnTo>
                  <a:pt x="380806" y="445770"/>
                </a:lnTo>
                <a:lnTo>
                  <a:pt x="387039" y="453390"/>
                </a:lnTo>
                <a:lnTo>
                  <a:pt x="393024" y="461010"/>
                </a:lnTo>
                <a:lnTo>
                  <a:pt x="427365" y="497840"/>
                </a:lnTo>
                <a:lnTo>
                  <a:pt x="466990" y="527050"/>
                </a:lnTo>
                <a:lnTo>
                  <a:pt x="472273" y="529590"/>
                </a:lnTo>
                <a:lnTo>
                  <a:pt x="474915" y="534670"/>
                </a:lnTo>
                <a:lnTo>
                  <a:pt x="480198" y="537210"/>
                </a:lnTo>
                <a:lnTo>
                  <a:pt x="488123" y="543560"/>
                </a:lnTo>
                <a:lnTo>
                  <a:pt x="511898" y="558800"/>
                </a:lnTo>
                <a:lnTo>
                  <a:pt x="526180" y="567690"/>
                </a:lnTo>
                <a:lnTo>
                  <a:pt x="540956" y="576580"/>
                </a:lnTo>
                <a:lnTo>
                  <a:pt x="570015" y="593090"/>
                </a:lnTo>
                <a:lnTo>
                  <a:pt x="585865" y="603250"/>
                </a:lnTo>
                <a:lnTo>
                  <a:pt x="601715" y="610870"/>
                </a:lnTo>
                <a:lnTo>
                  <a:pt x="617565" y="619760"/>
                </a:lnTo>
                <a:lnTo>
                  <a:pt x="633415" y="627380"/>
                </a:lnTo>
                <a:lnTo>
                  <a:pt x="648852" y="635000"/>
                </a:lnTo>
                <a:lnTo>
                  <a:pt x="678735" y="651510"/>
                </a:lnTo>
                <a:lnTo>
                  <a:pt x="709610" y="666750"/>
                </a:lnTo>
                <a:lnTo>
                  <a:pt x="739494" y="680720"/>
                </a:lnTo>
                <a:lnTo>
                  <a:pt x="754931" y="688340"/>
                </a:lnTo>
                <a:lnTo>
                  <a:pt x="771647" y="697230"/>
                </a:lnTo>
                <a:lnTo>
                  <a:pt x="789602" y="706120"/>
                </a:lnTo>
                <a:lnTo>
                  <a:pt x="808053" y="716280"/>
                </a:lnTo>
                <a:lnTo>
                  <a:pt x="826255" y="725170"/>
                </a:lnTo>
                <a:lnTo>
                  <a:pt x="910886" y="770890"/>
                </a:lnTo>
                <a:lnTo>
                  <a:pt x="996104" y="814070"/>
                </a:lnTo>
                <a:lnTo>
                  <a:pt x="1082496" y="854710"/>
                </a:lnTo>
                <a:lnTo>
                  <a:pt x="1145896" y="878840"/>
                </a:lnTo>
                <a:lnTo>
                  <a:pt x="1162200" y="883920"/>
                </a:lnTo>
                <a:lnTo>
                  <a:pt x="1179247" y="890270"/>
                </a:lnTo>
                <a:lnTo>
                  <a:pt x="1196789" y="895350"/>
                </a:lnTo>
                <a:lnTo>
                  <a:pt x="1214579" y="899160"/>
                </a:lnTo>
                <a:lnTo>
                  <a:pt x="1260148" y="910590"/>
                </a:lnTo>
                <a:lnTo>
                  <a:pt x="1305716" y="923290"/>
                </a:lnTo>
                <a:lnTo>
                  <a:pt x="1396854" y="943610"/>
                </a:lnTo>
                <a:lnTo>
                  <a:pt x="1419060" y="949960"/>
                </a:lnTo>
                <a:lnTo>
                  <a:pt x="1508876" y="970280"/>
                </a:lnTo>
                <a:lnTo>
                  <a:pt x="1576486" y="981710"/>
                </a:lnTo>
                <a:lnTo>
                  <a:pt x="1594730" y="982980"/>
                </a:lnTo>
                <a:lnTo>
                  <a:pt x="1632209" y="986790"/>
                </a:lnTo>
                <a:lnTo>
                  <a:pt x="1650453" y="989330"/>
                </a:lnTo>
                <a:lnTo>
                  <a:pt x="1660318" y="989330"/>
                </a:lnTo>
                <a:lnTo>
                  <a:pt x="1679057" y="991870"/>
                </a:lnTo>
                <a:lnTo>
                  <a:pt x="1978020" y="991870"/>
                </a:lnTo>
                <a:lnTo>
                  <a:pt x="1954245" y="994410"/>
                </a:lnTo>
                <a:lnTo>
                  <a:pt x="1773291" y="1007110"/>
                </a:lnTo>
                <a:lnTo>
                  <a:pt x="1713854" y="1007110"/>
                </a:lnTo>
                <a:lnTo>
                  <a:pt x="1703286" y="1023620"/>
                </a:lnTo>
                <a:close/>
              </a:path>
              <a:path w="3876675" h="1023619">
                <a:moveTo>
                  <a:pt x="1978020" y="991870"/>
                </a:moveTo>
                <a:lnTo>
                  <a:pt x="1798716" y="991870"/>
                </a:lnTo>
                <a:lnTo>
                  <a:pt x="1807425" y="990600"/>
                </a:lnTo>
                <a:lnTo>
                  <a:pt x="1816877" y="989330"/>
                </a:lnTo>
                <a:lnTo>
                  <a:pt x="1881845" y="984250"/>
                </a:lnTo>
                <a:lnTo>
                  <a:pt x="1947391" y="977900"/>
                </a:lnTo>
                <a:lnTo>
                  <a:pt x="1980660" y="975360"/>
                </a:lnTo>
                <a:lnTo>
                  <a:pt x="2085100" y="965200"/>
                </a:lnTo>
                <a:lnTo>
                  <a:pt x="2137004" y="958850"/>
                </a:lnTo>
                <a:lnTo>
                  <a:pt x="2188527" y="953770"/>
                </a:lnTo>
                <a:lnTo>
                  <a:pt x="2239542" y="947420"/>
                </a:lnTo>
                <a:lnTo>
                  <a:pt x="2375134" y="928370"/>
                </a:lnTo>
                <a:lnTo>
                  <a:pt x="2419175" y="920750"/>
                </a:lnTo>
                <a:lnTo>
                  <a:pt x="2506350" y="904240"/>
                </a:lnTo>
                <a:lnTo>
                  <a:pt x="2528144" y="900430"/>
                </a:lnTo>
                <a:lnTo>
                  <a:pt x="2549937" y="895350"/>
                </a:lnTo>
                <a:lnTo>
                  <a:pt x="2571731" y="889000"/>
                </a:lnTo>
                <a:lnTo>
                  <a:pt x="2593525" y="883920"/>
                </a:lnTo>
                <a:lnTo>
                  <a:pt x="2590883" y="883920"/>
                </a:lnTo>
                <a:lnTo>
                  <a:pt x="2598767" y="881380"/>
                </a:lnTo>
                <a:lnTo>
                  <a:pt x="2606403" y="880110"/>
                </a:lnTo>
                <a:lnTo>
                  <a:pt x="2613543" y="877570"/>
                </a:lnTo>
                <a:lnTo>
                  <a:pt x="2654283" y="864870"/>
                </a:lnTo>
                <a:lnTo>
                  <a:pt x="2668151" y="861060"/>
                </a:lnTo>
                <a:lnTo>
                  <a:pt x="2682020" y="855980"/>
                </a:lnTo>
                <a:lnTo>
                  <a:pt x="2709758" y="843280"/>
                </a:lnTo>
                <a:lnTo>
                  <a:pt x="2723585" y="838200"/>
                </a:lnTo>
                <a:lnTo>
                  <a:pt x="2737165" y="831850"/>
                </a:lnTo>
                <a:lnTo>
                  <a:pt x="2750249" y="825500"/>
                </a:lnTo>
                <a:lnTo>
                  <a:pt x="2762591" y="820420"/>
                </a:lnTo>
                <a:lnTo>
                  <a:pt x="2775345" y="814070"/>
                </a:lnTo>
                <a:lnTo>
                  <a:pt x="2789337" y="806450"/>
                </a:lnTo>
                <a:lnTo>
                  <a:pt x="2818065" y="791210"/>
                </a:lnTo>
                <a:lnTo>
                  <a:pt x="2845762" y="777240"/>
                </a:lnTo>
                <a:lnTo>
                  <a:pt x="2873210" y="762000"/>
                </a:lnTo>
                <a:lnTo>
                  <a:pt x="2900163" y="746760"/>
                </a:lnTo>
                <a:lnTo>
                  <a:pt x="2926373" y="732790"/>
                </a:lnTo>
                <a:lnTo>
                  <a:pt x="3082231" y="651510"/>
                </a:lnTo>
                <a:lnTo>
                  <a:pt x="3137706" y="619760"/>
                </a:lnTo>
                <a:lnTo>
                  <a:pt x="3177744" y="595630"/>
                </a:lnTo>
                <a:lnTo>
                  <a:pt x="3298847" y="519430"/>
                </a:lnTo>
                <a:lnTo>
                  <a:pt x="3337151" y="494030"/>
                </a:lnTo>
                <a:lnTo>
                  <a:pt x="3356056" y="480060"/>
                </a:lnTo>
                <a:lnTo>
                  <a:pt x="3375455" y="466090"/>
                </a:lnTo>
                <a:lnTo>
                  <a:pt x="3417722" y="436880"/>
                </a:lnTo>
                <a:lnTo>
                  <a:pt x="3426060" y="431800"/>
                </a:lnTo>
                <a:lnTo>
                  <a:pt x="3443726" y="419100"/>
                </a:lnTo>
                <a:lnTo>
                  <a:pt x="3452064" y="411480"/>
                </a:lnTo>
                <a:lnTo>
                  <a:pt x="3486405" y="384810"/>
                </a:lnTo>
                <a:lnTo>
                  <a:pt x="3510180" y="363220"/>
                </a:lnTo>
                <a:lnTo>
                  <a:pt x="3528672" y="347980"/>
                </a:lnTo>
                <a:lnTo>
                  <a:pt x="3544522" y="334010"/>
                </a:lnTo>
                <a:lnTo>
                  <a:pt x="3568296" y="313690"/>
                </a:lnTo>
                <a:lnTo>
                  <a:pt x="3599996" y="281940"/>
                </a:lnTo>
                <a:lnTo>
                  <a:pt x="3636979" y="242570"/>
                </a:lnTo>
                <a:lnTo>
                  <a:pt x="3648454" y="229870"/>
                </a:lnTo>
                <a:lnTo>
                  <a:pt x="3670413" y="207010"/>
                </a:lnTo>
                <a:lnTo>
                  <a:pt x="3681887" y="194310"/>
                </a:lnTo>
                <a:lnTo>
                  <a:pt x="3718870" y="154940"/>
                </a:lnTo>
                <a:lnTo>
                  <a:pt x="3748589" y="124460"/>
                </a:lnTo>
                <a:lnTo>
                  <a:pt x="3758495" y="113030"/>
                </a:lnTo>
                <a:lnTo>
                  <a:pt x="3798120" y="68580"/>
                </a:lnTo>
                <a:lnTo>
                  <a:pt x="3837745" y="20320"/>
                </a:lnTo>
                <a:lnTo>
                  <a:pt x="3855163" y="0"/>
                </a:lnTo>
                <a:lnTo>
                  <a:pt x="3876096" y="0"/>
                </a:lnTo>
                <a:lnTo>
                  <a:pt x="3870354" y="6350"/>
                </a:lnTo>
                <a:lnTo>
                  <a:pt x="3858879" y="20320"/>
                </a:lnTo>
                <a:lnTo>
                  <a:pt x="3811330" y="73660"/>
                </a:lnTo>
                <a:lnTo>
                  <a:pt x="3799401" y="87630"/>
                </a:lnTo>
                <a:lnTo>
                  <a:pt x="3787225" y="100330"/>
                </a:lnTo>
                <a:lnTo>
                  <a:pt x="3774553" y="114300"/>
                </a:lnTo>
                <a:lnTo>
                  <a:pt x="3761139" y="125730"/>
                </a:lnTo>
                <a:lnTo>
                  <a:pt x="3747683" y="138430"/>
                </a:lnTo>
                <a:lnTo>
                  <a:pt x="3734722" y="152400"/>
                </a:lnTo>
                <a:lnTo>
                  <a:pt x="3721761" y="167640"/>
                </a:lnTo>
                <a:lnTo>
                  <a:pt x="3694891" y="195580"/>
                </a:lnTo>
                <a:lnTo>
                  <a:pt x="3682219" y="209550"/>
                </a:lnTo>
                <a:lnTo>
                  <a:pt x="3670043" y="223520"/>
                </a:lnTo>
                <a:lnTo>
                  <a:pt x="3658114" y="237490"/>
                </a:lnTo>
                <a:lnTo>
                  <a:pt x="3634339" y="260350"/>
                </a:lnTo>
                <a:lnTo>
                  <a:pt x="3628354" y="266700"/>
                </a:lnTo>
                <a:lnTo>
                  <a:pt x="3622122" y="274320"/>
                </a:lnTo>
                <a:lnTo>
                  <a:pt x="3615394" y="280670"/>
                </a:lnTo>
                <a:lnTo>
                  <a:pt x="3607923" y="287020"/>
                </a:lnTo>
                <a:lnTo>
                  <a:pt x="3581506" y="313690"/>
                </a:lnTo>
                <a:lnTo>
                  <a:pt x="3568298" y="323850"/>
                </a:lnTo>
                <a:lnTo>
                  <a:pt x="3544523" y="347980"/>
                </a:lnTo>
                <a:lnTo>
                  <a:pt x="3539240" y="350520"/>
                </a:lnTo>
                <a:lnTo>
                  <a:pt x="3499615" y="382270"/>
                </a:lnTo>
                <a:lnTo>
                  <a:pt x="3491690" y="389890"/>
                </a:lnTo>
                <a:lnTo>
                  <a:pt x="3462631" y="414020"/>
                </a:lnTo>
                <a:lnTo>
                  <a:pt x="3454748" y="419100"/>
                </a:lnTo>
                <a:lnTo>
                  <a:pt x="3447112" y="425450"/>
                </a:lnTo>
                <a:lnTo>
                  <a:pt x="3439971" y="430530"/>
                </a:lnTo>
                <a:lnTo>
                  <a:pt x="3433573" y="434340"/>
                </a:lnTo>
                <a:lnTo>
                  <a:pt x="3419250" y="445770"/>
                </a:lnTo>
                <a:lnTo>
                  <a:pt x="3404184" y="457200"/>
                </a:lnTo>
                <a:lnTo>
                  <a:pt x="3388623" y="467360"/>
                </a:lnTo>
                <a:lnTo>
                  <a:pt x="3372815" y="477520"/>
                </a:lnTo>
                <a:lnTo>
                  <a:pt x="3344623" y="496570"/>
                </a:lnTo>
                <a:lnTo>
                  <a:pt x="3315689" y="516890"/>
                </a:lnTo>
                <a:lnTo>
                  <a:pt x="3286259" y="535940"/>
                </a:lnTo>
                <a:lnTo>
                  <a:pt x="3256582" y="556260"/>
                </a:lnTo>
                <a:lnTo>
                  <a:pt x="3224469" y="576580"/>
                </a:lnTo>
                <a:lnTo>
                  <a:pt x="3159253" y="615950"/>
                </a:lnTo>
                <a:lnTo>
                  <a:pt x="3095441" y="654050"/>
                </a:lnTo>
                <a:lnTo>
                  <a:pt x="3000341" y="703580"/>
                </a:lnTo>
                <a:lnTo>
                  <a:pt x="2968641" y="721360"/>
                </a:lnTo>
                <a:lnTo>
                  <a:pt x="2905242" y="755650"/>
                </a:lnTo>
                <a:lnTo>
                  <a:pt x="2873542" y="772160"/>
                </a:lnTo>
                <a:lnTo>
                  <a:pt x="2841346" y="789940"/>
                </a:lnTo>
                <a:lnTo>
                  <a:pt x="2773984" y="825500"/>
                </a:lnTo>
                <a:lnTo>
                  <a:pt x="2738817" y="840740"/>
                </a:lnTo>
                <a:lnTo>
                  <a:pt x="2671455" y="868680"/>
                </a:lnTo>
                <a:lnTo>
                  <a:pt x="2604093" y="891540"/>
                </a:lnTo>
                <a:lnTo>
                  <a:pt x="2587789" y="895350"/>
                </a:lnTo>
                <a:lnTo>
                  <a:pt x="2553200" y="905510"/>
                </a:lnTo>
                <a:lnTo>
                  <a:pt x="2535410" y="909320"/>
                </a:lnTo>
                <a:lnTo>
                  <a:pt x="2517620" y="914400"/>
                </a:lnTo>
                <a:lnTo>
                  <a:pt x="2500077" y="916940"/>
                </a:lnTo>
                <a:lnTo>
                  <a:pt x="2483030" y="920750"/>
                </a:lnTo>
                <a:lnTo>
                  <a:pt x="2466727" y="923290"/>
                </a:lnTo>
                <a:lnTo>
                  <a:pt x="2324077" y="947420"/>
                </a:lnTo>
                <a:lnTo>
                  <a:pt x="2274081" y="955040"/>
                </a:lnTo>
                <a:lnTo>
                  <a:pt x="2224379" y="961390"/>
                </a:lnTo>
                <a:lnTo>
                  <a:pt x="2174823" y="969010"/>
                </a:lnTo>
                <a:lnTo>
                  <a:pt x="2125268" y="975360"/>
                </a:lnTo>
                <a:lnTo>
                  <a:pt x="2075566" y="980440"/>
                </a:lnTo>
                <a:lnTo>
                  <a:pt x="1989907" y="990600"/>
                </a:lnTo>
                <a:lnTo>
                  <a:pt x="1978020" y="991870"/>
                </a:lnTo>
                <a:close/>
              </a:path>
            </a:pathLst>
          </a:custGeom>
          <a:solidFill>
            <a:srgbClr val="F5AA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8037" y="6786467"/>
            <a:ext cx="3347663" cy="35094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6995" y="1763705"/>
            <a:ext cx="16529190" cy="8364767"/>
            <a:chOff x="0" y="1922814"/>
            <a:chExt cx="16529190" cy="8364767"/>
          </a:xfrm>
        </p:grpSpPr>
        <p:sp>
          <p:nvSpPr>
            <p:cNvPr id="6" name="object 6"/>
            <p:cNvSpPr/>
            <p:nvPr/>
          </p:nvSpPr>
          <p:spPr>
            <a:xfrm>
              <a:off x="0" y="8349561"/>
              <a:ext cx="1440180" cy="1938020"/>
            </a:xfrm>
            <a:custGeom>
              <a:avLst/>
              <a:gdLst/>
              <a:ahLst/>
              <a:cxnLst/>
              <a:rect l="l" t="t" r="r" b="b"/>
              <a:pathLst>
                <a:path w="1440180" h="1938020">
                  <a:moveTo>
                    <a:pt x="1439946" y="1937438"/>
                  </a:moveTo>
                  <a:lnTo>
                    <a:pt x="1421335" y="1937438"/>
                  </a:lnTo>
                  <a:lnTo>
                    <a:pt x="1418984" y="1928218"/>
                  </a:lnTo>
                  <a:lnTo>
                    <a:pt x="1410483" y="1892470"/>
                  </a:lnTo>
                  <a:lnTo>
                    <a:pt x="1385570" y="1799337"/>
                  </a:lnTo>
                  <a:lnTo>
                    <a:pt x="1332961" y="1616146"/>
                  </a:lnTo>
                  <a:lnTo>
                    <a:pt x="1303561" y="1519581"/>
                  </a:lnTo>
                  <a:lnTo>
                    <a:pt x="1288295" y="1472081"/>
                  </a:lnTo>
                  <a:lnTo>
                    <a:pt x="1272351" y="1425521"/>
                  </a:lnTo>
                  <a:lnTo>
                    <a:pt x="1239634" y="1333550"/>
                  </a:lnTo>
                  <a:lnTo>
                    <a:pt x="1221475" y="1287858"/>
                  </a:lnTo>
                  <a:lnTo>
                    <a:pt x="1201156" y="1242517"/>
                  </a:lnTo>
                  <a:lnTo>
                    <a:pt x="1201624" y="1245389"/>
                  </a:lnTo>
                  <a:lnTo>
                    <a:pt x="1194556" y="1229218"/>
                  </a:lnTo>
                  <a:lnTo>
                    <a:pt x="1170236" y="1179738"/>
                  </a:lnTo>
                  <a:lnTo>
                    <a:pt x="1146263" y="1137204"/>
                  </a:lnTo>
                  <a:lnTo>
                    <a:pt x="1119557" y="1095483"/>
                  </a:lnTo>
                  <a:lnTo>
                    <a:pt x="1082597" y="1043270"/>
                  </a:lnTo>
                  <a:lnTo>
                    <a:pt x="1060589" y="1014790"/>
                  </a:lnTo>
                  <a:lnTo>
                    <a:pt x="1040114" y="987212"/>
                  </a:lnTo>
                  <a:lnTo>
                    <a:pt x="978046" y="907346"/>
                  </a:lnTo>
                  <a:lnTo>
                    <a:pt x="861162" y="752421"/>
                  </a:lnTo>
                  <a:lnTo>
                    <a:pt x="816776" y="697732"/>
                  </a:lnTo>
                  <a:lnTo>
                    <a:pt x="783270" y="658501"/>
                  </a:lnTo>
                  <a:lnTo>
                    <a:pt x="748866" y="618863"/>
                  </a:lnTo>
                  <a:lnTo>
                    <a:pt x="713921" y="579314"/>
                  </a:lnTo>
                  <a:lnTo>
                    <a:pt x="661904" y="521445"/>
                  </a:lnTo>
                  <a:lnTo>
                    <a:pt x="607625" y="466431"/>
                  </a:lnTo>
                  <a:lnTo>
                    <a:pt x="568459" y="425634"/>
                  </a:lnTo>
                  <a:lnTo>
                    <a:pt x="560457" y="417631"/>
                  </a:lnTo>
                  <a:lnTo>
                    <a:pt x="552098" y="409134"/>
                  </a:lnTo>
                  <a:lnTo>
                    <a:pt x="543198" y="400724"/>
                  </a:lnTo>
                  <a:lnTo>
                    <a:pt x="533576" y="392985"/>
                  </a:lnTo>
                  <a:lnTo>
                    <a:pt x="498693" y="360336"/>
                  </a:lnTo>
                  <a:lnTo>
                    <a:pt x="471441" y="338238"/>
                  </a:lnTo>
                  <a:lnTo>
                    <a:pt x="450886" y="320946"/>
                  </a:lnTo>
                  <a:lnTo>
                    <a:pt x="433678" y="306058"/>
                  </a:lnTo>
                  <a:lnTo>
                    <a:pt x="406426" y="283960"/>
                  </a:lnTo>
                  <a:lnTo>
                    <a:pt x="366251" y="255121"/>
                  </a:lnTo>
                  <a:lnTo>
                    <a:pt x="316499" y="221945"/>
                  </a:lnTo>
                  <a:lnTo>
                    <a:pt x="301506" y="211579"/>
                  </a:lnTo>
                  <a:lnTo>
                    <a:pt x="271696" y="191925"/>
                  </a:lnTo>
                  <a:lnTo>
                    <a:pt x="256703" y="181559"/>
                  </a:lnTo>
                  <a:lnTo>
                    <a:pt x="206951" y="148383"/>
                  </a:lnTo>
                  <a:lnTo>
                    <a:pt x="194351" y="139378"/>
                  </a:lnTo>
                  <a:lnTo>
                    <a:pt x="181481" y="130417"/>
                  </a:lnTo>
                  <a:lnTo>
                    <a:pt x="168071" y="121544"/>
                  </a:lnTo>
                  <a:lnTo>
                    <a:pt x="153851" y="112804"/>
                  </a:lnTo>
                  <a:lnTo>
                    <a:pt x="97871" y="77693"/>
                  </a:lnTo>
                  <a:lnTo>
                    <a:pt x="39010" y="43052"/>
                  </a:lnTo>
                  <a:lnTo>
                    <a:pt x="13830" y="27711"/>
                  </a:lnTo>
                  <a:lnTo>
                    <a:pt x="0" y="19879"/>
                  </a:lnTo>
                  <a:lnTo>
                    <a:pt x="0" y="0"/>
                  </a:lnTo>
                  <a:lnTo>
                    <a:pt x="18115" y="10058"/>
                  </a:lnTo>
                  <a:lnTo>
                    <a:pt x="35268" y="20072"/>
                  </a:lnTo>
                  <a:lnTo>
                    <a:pt x="101292" y="62392"/>
                  </a:lnTo>
                  <a:lnTo>
                    <a:pt x="118481" y="72907"/>
                  </a:lnTo>
                  <a:lnTo>
                    <a:pt x="135443" y="83735"/>
                  </a:lnTo>
                  <a:lnTo>
                    <a:pt x="151953" y="95190"/>
                  </a:lnTo>
                  <a:lnTo>
                    <a:pt x="167784" y="107584"/>
                  </a:lnTo>
                  <a:lnTo>
                    <a:pt x="184073" y="119950"/>
                  </a:lnTo>
                  <a:lnTo>
                    <a:pt x="201624" y="131558"/>
                  </a:lnTo>
                  <a:lnTo>
                    <a:pt x="219715" y="143078"/>
                  </a:lnTo>
                  <a:lnTo>
                    <a:pt x="237624" y="155180"/>
                  </a:lnTo>
                  <a:lnTo>
                    <a:pt x="255120" y="167303"/>
                  </a:lnTo>
                  <a:lnTo>
                    <a:pt x="272485" y="178618"/>
                  </a:lnTo>
                  <a:lnTo>
                    <a:pt x="289763" y="189395"/>
                  </a:lnTo>
                  <a:lnTo>
                    <a:pt x="306996" y="199903"/>
                  </a:lnTo>
                  <a:lnTo>
                    <a:pt x="337128" y="221532"/>
                  </a:lnTo>
                  <a:lnTo>
                    <a:pt x="345118" y="226911"/>
                  </a:lnTo>
                  <a:lnTo>
                    <a:pt x="353692" y="232471"/>
                  </a:lnTo>
                  <a:lnTo>
                    <a:pt x="362354" y="238570"/>
                  </a:lnTo>
                  <a:lnTo>
                    <a:pt x="370607" y="245564"/>
                  </a:lnTo>
                  <a:lnTo>
                    <a:pt x="404087" y="269597"/>
                  </a:lnTo>
                  <a:lnTo>
                    <a:pt x="417947" y="282082"/>
                  </a:lnTo>
                  <a:lnTo>
                    <a:pt x="448079" y="303711"/>
                  </a:lnTo>
                  <a:lnTo>
                    <a:pt x="451895" y="308986"/>
                  </a:lnTo>
                  <a:lnTo>
                    <a:pt x="469102" y="323875"/>
                  </a:lnTo>
                  <a:lnTo>
                    <a:pt x="477031" y="331429"/>
                  </a:lnTo>
                  <a:lnTo>
                    <a:pt x="485230" y="338939"/>
                  </a:lnTo>
                  <a:lnTo>
                    <a:pt x="493969" y="346362"/>
                  </a:lnTo>
                  <a:lnTo>
                    <a:pt x="503518" y="353652"/>
                  </a:lnTo>
                  <a:lnTo>
                    <a:pt x="534585" y="381026"/>
                  </a:lnTo>
                  <a:lnTo>
                    <a:pt x="549934" y="395848"/>
                  </a:lnTo>
                  <a:lnTo>
                    <a:pt x="556824" y="402696"/>
                  </a:lnTo>
                  <a:lnTo>
                    <a:pt x="562772" y="408869"/>
                  </a:lnTo>
                  <a:lnTo>
                    <a:pt x="577774" y="422412"/>
                  </a:lnTo>
                  <a:lnTo>
                    <a:pt x="592098" y="436894"/>
                  </a:lnTo>
                  <a:lnTo>
                    <a:pt x="605969" y="452004"/>
                  </a:lnTo>
                  <a:lnTo>
                    <a:pt x="619614" y="467426"/>
                  </a:lnTo>
                  <a:lnTo>
                    <a:pt x="646207" y="494561"/>
                  </a:lnTo>
                  <a:lnTo>
                    <a:pt x="672932" y="522504"/>
                  </a:lnTo>
                  <a:lnTo>
                    <a:pt x="726602" y="579735"/>
                  </a:lnTo>
                  <a:lnTo>
                    <a:pt x="835929" y="706405"/>
                  </a:lnTo>
                  <a:lnTo>
                    <a:pt x="861748" y="737582"/>
                  </a:lnTo>
                  <a:lnTo>
                    <a:pt x="885678" y="769066"/>
                  </a:lnTo>
                  <a:lnTo>
                    <a:pt x="909067" y="800639"/>
                  </a:lnTo>
                  <a:lnTo>
                    <a:pt x="933267" y="832080"/>
                  </a:lnTo>
                  <a:lnTo>
                    <a:pt x="957871" y="863454"/>
                  </a:lnTo>
                  <a:lnTo>
                    <a:pt x="1006000" y="926379"/>
                  </a:lnTo>
                  <a:lnTo>
                    <a:pt x="1055702" y="989601"/>
                  </a:lnTo>
                  <a:lnTo>
                    <a:pt x="1080705" y="1022569"/>
                  </a:lnTo>
                  <a:lnTo>
                    <a:pt x="1105343" y="1056703"/>
                  </a:lnTo>
                  <a:lnTo>
                    <a:pt x="1129346" y="1092045"/>
                  </a:lnTo>
                  <a:lnTo>
                    <a:pt x="1150341" y="1126219"/>
                  </a:lnTo>
                  <a:lnTo>
                    <a:pt x="1170796" y="1160480"/>
                  </a:lnTo>
                  <a:lnTo>
                    <a:pt x="1190171" y="1194918"/>
                  </a:lnTo>
                  <a:lnTo>
                    <a:pt x="1207926" y="1229619"/>
                  </a:lnTo>
                  <a:lnTo>
                    <a:pt x="1215583" y="1246570"/>
                  </a:lnTo>
                  <a:lnTo>
                    <a:pt x="1232328" y="1282449"/>
                  </a:lnTo>
                  <a:lnTo>
                    <a:pt x="1247674" y="1319662"/>
                  </a:lnTo>
                  <a:lnTo>
                    <a:pt x="1261269" y="1356054"/>
                  </a:lnTo>
                  <a:lnTo>
                    <a:pt x="1266812" y="1373349"/>
                  </a:lnTo>
                  <a:lnTo>
                    <a:pt x="1317992" y="1524231"/>
                  </a:lnTo>
                  <a:lnTo>
                    <a:pt x="1347242" y="1614919"/>
                  </a:lnTo>
                  <a:lnTo>
                    <a:pt x="1374983" y="1705233"/>
                  </a:lnTo>
                  <a:lnTo>
                    <a:pt x="1401346" y="1795978"/>
                  </a:lnTo>
                  <a:lnTo>
                    <a:pt x="1434962" y="1917966"/>
                  </a:lnTo>
                  <a:lnTo>
                    <a:pt x="1439946" y="1937438"/>
                  </a:lnTo>
                  <a:close/>
                </a:path>
              </a:pathLst>
            </a:custGeom>
            <a:solidFill>
              <a:srgbClr val="F5AA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 rotWithShape="1">
            <a:blip r:embed="rId3" cstate="print"/>
            <a:srcRect t="4392" r="6264"/>
            <a:stretch/>
          </p:blipFill>
          <p:spPr>
            <a:xfrm>
              <a:off x="1704375" y="1951642"/>
              <a:ext cx="6584429" cy="71938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 rotWithShape="1">
            <a:blip r:embed="rId4" cstate="print"/>
            <a:srcRect l="3957" t="277"/>
            <a:stretch/>
          </p:blipFill>
          <p:spPr>
            <a:xfrm>
              <a:off x="10419791" y="1922814"/>
              <a:ext cx="6109399" cy="719380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167823" y="9365735"/>
            <a:ext cx="10137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Figura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-1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2.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Acomodo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adecuado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del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la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2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materia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prima,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en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el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área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-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de</a:t>
            </a:r>
            <a:r>
              <a:rPr sz="2200" b="1" spc="-75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 </a:t>
            </a:r>
            <a:r>
              <a:rPr sz="2200" b="1" spc="10" dirty="0">
                <a:solidFill>
                  <a:srgbClr val="FFFFFF"/>
                </a:solidFill>
                <a:highlight>
                  <a:srgbClr val="000000"/>
                </a:highlight>
                <a:latin typeface="Tahoma"/>
                <a:cs typeface="Tahoma"/>
              </a:rPr>
              <a:t>almacen</a:t>
            </a:r>
            <a:endParaRPr sz="2200" dirty="0">
              <a:highlight>
                <a:srgbClr val="000000"/>
              </a:highlight>
              <a:latin typeface="Tahoma"/>
              <a:cs typeface="Tahom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F24BE322-6C0A-681F-F391-E6FB563F2D5F}"/>
              </a:ext>
            </a:extLst>
          </p:cNvPr>
          <p:cNvSpPr txBox="1"/>
          <p:nvPr/>
        </p:nvSpPr>
        <p:spPr>
          <a:xfrm>
            <a:off x="4167823" y="787683"/>
            <a:ext cx="217995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900" b="1" dirty="0">
                <a:solidFill>
                  <a:schemeClr val="bg1"/>
                </a:solidFill>
                <a:latin typeface="Tahoma"/>
                <a:cs typeface="Tahoma"/>
              </a:rPr>
              <a:t>ANTES</a:t>
            </a:r>
            <a:endParaRPr sz="39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FC6EDBB3-AC4E-4A97-81D7-2D17A87154EE}"/>
              </a:ext>
            </a:extLst>
          </p:cNvPr>
          <p:cNvSpPr txBox="1"/>
          <p:nvPr/>
        </p:nvSpPr>
        <p:spPr>
          <a:xfrm>
            <a:off x="12725401" y="928302"/>
            <a:ext cx="2484754" cy="612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3900" b="1" dirty="0">
                <a:solidFill>
                  <a:schemeClr val="bg1"/>
                </a:solidFill>
                <a:latin typeface="Tahoma"/>
                <a:cs typeface="Tahoma"/>
              </a:rPr>
              <a:t>DESPUÉS</a:t>
            </a:r>
            <a:endParaRPr sz="3900" b="1" dirty="0">
              <a:solidFill>
                <a:schemeClr val="bg1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2425</Words>
  <Application>Microsoft Office PowerPoint</Application>
  <PresentationFormat>Custom</PresentationFormat>
  <Paragraphs>117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Tema de Office</vt:lpstr>
      <vt:lpstr>PowerPoint Presentation</vt:lpstr>
      <vt:lpstr>Estado del arte</vt:lpstr>
      <vt:lpstr>PowerPoint Presentation</vt:lpstr>
      <vt:lpstr>Objetivos</vt:lpstr>
      <vt:lpstr>Propuesta</vt:lpstr>
      <vt:lpstr>Problemática</vt:lpstr>
      <vt:lpstr>Método</vt:lpstr>
      <vt:lpstr>Método</vt:lpstr>
      <vt:lpstr>PowerPoint Presentation</vt:lpstr>
      <vt:lpstr>Cronograma</vt:lpstr>
      <vt:lpstr>Método</vt:lpstr>
      <vt:lpstr>PowerPoint Presentation</vt:lpstr>
      <vt:lpstr>PowerPoint Presentation</vt:lpstr>
      <vt:lpstr>PowerPoint Presentation</vt:lpstr>
      <vt:lpstr>Resultados</vt:lpstr>
      <vt:lpstr>Resultados</vt:lpstr>
      <vt:lpstr>Conclusión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</dc:title>
  <dc:creator>Erika</dc:creator>
  <cp:keywords>DAEtkRzHzF8,BAEKjj2n7eY</cp:keywords>
  <cp:lastModifiedBy>christopher salas</cp:lastModifiedBy>
  <cp:revision>6</cp:revision>
  <dcterms:created xsi:type="dcterms:W3CDTF">2022-11-21T20:49:33Z</dcterms:created>
  <dcterms:modified xsi:type="dcterms:W3CDTF">2022-11-25T23:58:28Z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2021-12-03T00:00:00Z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2022-11-21T00:00:00Z</vt:filetime>
  </property>
</Properties>
</file>